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1"/>
  </p:handoutMasterIdLst>
  <p:sldIdLst>
    <p:sldId id="375" r:id="rId2"/>
    <p:sldId id="430" r:id="rId3"/>
    <p:sldId id="428" r:id="rId4"/>
    <p:sldId id="431" r:id="rId5"/>
    <p:sldId id="433" r:id="rId6"/>
    <p:sldId id="434" r:id="rId7"/>
    <p:sldId id="426" r:id="rId8"/>
    <p:sldId id="435" r:id="rId9"/>
    <p:sldId id="436" r:id="rId10"/>
    <p:sldId id="437" r:id="rId11"/>
    <p:sldId id="438" r:id="rId12"/>
    <p:sldId id="439" r:id="rId13"/>
    <p:sldId id="440" r:id="rId14"/>
    <p:sldId id="441" r:id="rId15"/>
    <p:sldId id="442" r:id="rId16"/>
    <p:sldId id="443" r:id="rId17"/>
    <p:sldId id="444" r:id="rId18"/>
    <p:sldId id="445" r:id="rId19"/>
    <p:sldId id="38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F54B13-BFA8-44D6-BDB5-8CF895473B20}" v="143" dt="2022-06-20T14:28:10.8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ADF54B13-BFA8-44D6-BDB5-8CF895473B20}"/>
    <pc:docChg chg="undo redo custSel addSld delSld modSld sldOrd">
      <pc:chgData name="אלכס גורבצ'וב" userId="8459a7c7-b354-45d8-a56f-77640536e27f" providerId="ADAL" clId="{ADF54B13-BFA8-44D6-BDB5-8CF895473B20}" dt="2022-06-20T14:28:10.859" v="1226" actId="1076"/>
      <pc:docMkLst>
        <pc:docMk/>
      </pc:docMkLst>
      <pc:sldChg chg="addSp delSp modSp del mod">
        <pc:chgData name="אלכס גורבצ'וב" userId="8459a7c7-b354-45d8-a56f-77640536e27f" providerId="ADAL" clId="{ADF54B13-BFA8-44D6-BDB5-8CF895473B20}" dt="2022-06-20T11:29:20.150" v="4" actId="47"/>
        <pc:sldMkLst>
          <pc:docMk/>
          <pc:sldMk cId="3895330416" sldId="425"/>
        </pc:sldMkLst>
        <pc:spChg chg="mod">
          <ac:chgData name="אלכס גורבצ'וב" userId="8459a7c7-b354-45d8-a56f-77640536e27f" providerId="ADAL" clId="{ADF54B13-BFA8-44D6-BDB5-8CF895473B20}" dt="2022-06-20T11:29:10.177" v="3"/>
          <ac:spMkLst>
            <pc:docMk/>
            <pc:sldMk cId="3895330416" sldId="425"/>
            <ac:spMk id="3" creationId="{12B178B4-CDED-454C-BED2-2E2B10ADA703}"/>
          </ac:spMkLst>
        </pc:spChg>
        <pc:graphicFrameChg chg="add del mod">
          <ac:chgData name="אלכס גורבצ'וב" userId="8459a7c7-b354-45d8-a56f-77640536e27f" providerId="ADAL" clId="{ADF54B13-BFA8-44D6-BDB5-8CF895473B20}" dt="2022-06-20T11:29:10.027" v="1"/>
          <ac:graphicFrameMkLst>
            <pc:docMk/>
            <pc:sldMk cId="3895330416" sldId="425"/>
            <ac:graphicFrameMk id="2" creationId="{241856A5-FB5E-8D3F-EB34-A6D54F4C48A4}"/>
          </ac:graphicFrameMkLst>
        </pc:graphicFrameChg>
      </pc:sldChg>
      <pc:sldChg chg="addSp delSp modSp add del mod">
        <pc:chgData name="אלכס גורבצ'וב" userId="8459a7c7-b354-45d8-a56f-77640536e27f" providerId="ADAL" clId="{ADF54B13-BFA8-44D6-BDB5-8CF895473B20}" dt="2022-06-20T12:43:27.461" v="605" actId="113"/>
        <pc:sldMkLst>
          <pc:docMk/>
          <pc:sldMk cId="2001573677" sldId="426"/>
        </pc:sldMkLst>
        <pc:spChg chg="mod">
          <ac:chgData name="אלכס גורבצ'וב" userId="8459a7c7-b354-45d8-a56f-77640536e27f" providerId="ADAL" clId="{ADF54B13-BFA8-44D6-BDB5-8CF895473B20}" dt="2022-06-20T11:29:47.159" v="12" actId="20577"/>
          <ac:spMkLst>
            <pc:docMk/>
            <pc:sldMk cId="2001573677" sldId="426"/>
            <ac:spMk id="3" creationId="{12B178B4-CDED-454C-BED2-2E2B10ADA703}"/>
          </ac:spMkLst>
        </pc:spChg>
        <pc:spChg chg="mod">
          <ac:chgData name="אלכס גורבצ'וב" userId="8459a7c7-b354-45d8-a56f-77640536e27f" providerId="ADAL" clId="{ADF54B13-BFA8-44D6-BDB5-8CF895473B20}" dt="2022-06-20T12:43:27.461" v="605" actId="113"/>
          <ac:spMkLst>
            <pc:docMk/>
            <pc:sldMk cId="2001573677" sldId="426"/>
            <ac:spMk id="9" creationId="{0AD16726-3C21-C04F-83A6-F10CC5F0A22E}"/>
          </ac:spMkLst>
        </pc:spChg>
        <pc:graphicFrameChg chg="add del mod">
          <ac:chgData name="אלכס גורבצ'וב" userId="8459a7c7-b354-45d8-a56f-77640536e27f" providerId="ADAL" clId="{ADF54B13-BFA8-44D6-BDB5-8CF895473B20}" dt="2022-06-20T11:29:28.553" v="6"/>
          <ac:graphicFrameMkLst>
            <pc:docMk/>
            <pc:sldMk cId="2001573677" sldId="426"/>
            <ac:graphicFrameMk id="2" creationId="{255DFC5C-E148-AAD3-7E7B-27CE75450EFF}"/>
          </ac:graphicFrameMkLst>
        </pc:graphicFrameChg>
        <pc:picChg chg="mod">
          <ac:chgData name="אלכס גורבצ'וב" userId="8459a7c7-b354-45d8-a56f-77640536e27f" providerId="ADAL" clId="{ADF54B13-BFA8-44D6-BDB5-8CF895473B20}" dt="2022-06-20T11:31:46.024" v="36" actId="14826"/>
          <ac:picMkLst>
            <pc:docMk/>
            <pc:sldMk cId="2001573677" sldId="426"/>
            <ac:picMk id="2050" creationId="{D3CED5DD-5929-885D-B077-4275F69B6F28}"/>
          </ac:picMkLst>
        </pc:picChg>
      </pc:sldChg>
      <pc:sldChg chg="add del">
        <pc:chgData name="אלכס גורבצ'וב" userId="8459a7c7-b354-45d8-a56f-77640536e27f" providerId="ADAL" clId="{ADF54B13-BFA8-44D6-BDB5-8CF895473B20}" dt="2022-06-20T12:32:52.393" v="479" actId="47"/>
        <pc:sldMkLst>
          <pc:docMk/>
          <pc:sldMk cId="2519738738" sldId="427"/>
        </pc:sldMkLst>
      </pc:sldChg>
      <pc:sldChg chg="addSp modSp mod ord">
        <pc:chgData name="אלכס גורבצ'וב" userId="8459a7c7-b354-45d8-a56f-77640536e27f" providerId="ADAL" clId="{ADF54B13-BFA8-44D6-BDB5-8CF895473B20}" dt="2022-06-20T12:36:14.233" v="490" actId="1076"/>
        <pc:sldMkLst>
          <pc:docMk/>
          <pc:sldMk cId="2800982910" sldId="428"/>
        </pc:sldMkLst>
        <pc:spChg chg="mod">
          <ac:chgData name="אלכס גורבצ'וב" userId="8459a7c7-b354-45d8-a56f-77640536e27f" providerId="ADAL" clId="{ADF54B13-BFA8-44D6-BDB5-8CF895473B20}" dt="2022-06-20T12:35:58.149" v="489" actId="14100"/>
          <ac:spMkLst>
            <pc:docMk/>
            <pc:sldMk cId="2800982910" sldId="428"/>
            <ac:spMk id="9" creationId="{0AD16726-3C21-C04F-83A6-F10CC5F0A22E}"/>
          </ac:spMkLst>
        </pc:spChg>
        <pc:picChg chg="mod">
          <ac:chgData name="אלכס גורבצ'וב" userId="8459a7c7-b354-45d8-a56f-77640536e27f" providerId="ADAL" clId="{ADF54B13-BFA8-44D6-BDB5-8CF895473B20}" dt="2022-06-20T12:15:58.332" v="275" actId="1076"/>
          <ac:picMkLst>
            <pc:docMk/>
            <pc:sldMk cId="2800982910" sldId="428"/>
            <ac:picMk id="2050" creationId="{D3CED5DD-5929-885D-B077-4275F69B6F28}"/>
          </ac:picMkLst>
        </pc:picChg>
        <pc:picChg chg="add mod">
          <ac:chgData name="אלכס גורבצ'וב" userId="8459a7c7-b354-45d8-a56f-77640536e27f" providerId="ADAL" clId="{ADF54B13-BFA8-44D6-BDB5-8CF895473B20}" dt="2022-06-20T12:36:14.233" v="490" actId="1076"/>
          <ac:picMkLst>
            <pc:docMk/>
            <pc:sldMk cId="2800982910" sldId="428"/>
            <ac:picMk id="3074" creationId="{2BA21D7A-BE8A-3A7F-3B08-AC74DE1F1436}"/>
          </ac:picMkLst>
        </pc:picChg>
      </pc:sldChg>
      <pc:sldChg chg="del">
        <pc:chgData name="אלכס גורבצ'וב" userId="8459a7c7-b354-45d8-a56f-77640536e27f" providerId="ADAL" clId="{ADF54B13-BFA8-44D6-BDB5-8CF895473B20}" dt="2022-06-20T13:15:19.987" v="761" actId="47"/>
        <pc:sldMkLst>
          <pc:docMk/>
          <pc:sldMk cId="2863013575" sldId="429"/>
        </pc:sldMkLst>
      </pc:sldChg>
      <pc:sldChg chg="addSp delSp modSp add mod ord">
        <pc:chgData name="אלכס גורבצ'וב" userId="8459a7c7-b354-45d8-a56f-77640536e27f" providerId="ADAL" clId="{ADF54B13-BFA8-44D6-BDB5-8CF895473B20}" dt="2022-06-20T12:36:42.556" v="493" actId="1076"/>
        <pc:sldMkLst>
          <pc:docMk/>
          <pc:sldMk cId="1816832597" sldId="430"/>
        </pc:sldMkLst>
        <pc:spChg chg="mod">
          <ac:chgData name="אלכס גורבצ'וב" userId="8459a7c7-b354-45d8-a56f-77640536e27f" providerId="ADAL" clId="{ADF54B13-BFA8-44D6-BDB5-8CF895473B20}" dt="2022-06-20T12:36:24.165" v="491" actId="14100"/>
          <ac:spMkLst>
            <pc:docMk/>
            <pc:sldMk cId="1816832597" sldId="430"/>
            <ac:spMk id="9" creationId="{0AD16726-3C21-C04F-83A6-F10CC5F0A22E}"/>
          </ac:spMkLst>
        </pc:spChg>
        <pc:picChg chg="add del mod">
          <ac:chgData name="אלכס גורבצ'וב" userId="8459a7c7-b354-45d8-a56f-77640536e27f" providerId="ADAL" clId="{ADF54B13-BFA8-44D6-BDB5-8CF895473B20}" dt="2022-06-20T12:08:36.887" v="218" actId="478"/>
          <ac:picMkLst>
            <pc:docMk/>
            <pc:sldMk cId="1816832597" sldId="430"/>
            <ac:picMk id="7" creationId="{1EF13255-3222-C3BA-83DC-A91F543592C5}"/>
          </ac:picMkLst>
        </pc:picChg>
        <pc:picChg chg="mod">
          <ac:chgData name="אלכס גורבצ'וב" userId="8459a7c7-b354-45d8-a56f-77640536e27f" providerId="ADAL" clId="{ADF54B13-BFA8-44D6-BDB5-8CF895473B20}" dt="2022-06-20T12:36:42.556" v="493" actId="1076"/>
          <ac:picMkLst>
            <pc:docMk/>
            <pc:sldMk cId="1816832597" sldId="430"/>
            <ac:picMk id="2050" creationId="{D3CED5DD-5929-885D-B077-4275F69B6F28}"/>
          </ac:picMkLst>
        </pc:picChg>
      </pc:sldChg>
      <pc:sldChg chg="delSp modSp add mod ord">
        <pc:chgData name="אלכס גורבצ'וב" userId="8459a7c7-b354-45d8-a56f-77640536e27f" providerId="ADAL" clId="{ADF54B13-BFA8-44D6-BDB5-8CF895473B20}" dt="2022-06-20T12:35:49.476" v="488" actId="14100"/>
        <pc:sldMkLst>
          <pc:docMk/>
          <pc:sldMk cId="3266556372" sldId="431"/>
        </pc:sldMkLst>
        <pc:spChg chg="mod">
          <ac:chgData name="אלכס גורבצ'וב" userId="8459a7c7-b354-45d8-a56f-77640536e27f" providerId="ADAL" clId="{ADF54B13-BFA8-44D6-BDB5-8CF895473B20}" dt="2022-06-20T12:35:49.476" v="488" actId="14100"/>
          <ac:spMkLst>
            <pc:docMk/>
            <pc:sldMk cId="3266556372" sldId="431"/>
            <ac:spMk id="9" creationId="{0AD16726-3C21-C04F-83A6-F10CC5F0A22E}"/>
          </ac:spMkLst>
        </pc:spChg>
        <pc:picChg chg="del">
          <ac:chgData name="אלכס גורבצ'וב" userId="8459a7c7-b354-45d8-a56f-77640536e27f" providerId="ADAL" clId="{ADF54B13-BFA8-44D6-BDB5-8CF895473B20}" dt="2022-06-20T12:08:51.159" v="220" actId="478"/>
          <ac:picMkLst>
            <pc:docMk/>
            <pc:sldMk cId="3266556372" sldId="431"/>
            <ac:picMk id="7" creationId="{1EF13255-3222-C3BA-83DC-A91F543592C5}"/>
          </ac:picMkLst>
        </pc:picChg>
        <pc:picChg chg="mod">
          <ac:chgData name="אלכס גורבצ'וב" userId="8459a7c7-b354-45d8-a56f-77640536e27f" providerId="ADAL" clId="{ADF54B13-BFA8-44D6-BDB5-8CF895473B20}" dt="2022-06-20T12:15:51.748" v="274" actId="1076"/>
          <ac:picMkLst>
            <pc:docMk/>
            <pc:sldMk cId="3266556372" sldId="431"/>
            <ac:picMk id="2050" creationId="{D3CED5DD-5929-885D-B077-4275F69B6F28}"/>
          </ac:picMkLst>
        </pc:picChg>
      </pc:sldChg>
      <pc:sldChg chg="modSp add del mod">
        <pc:chgData name="אלכס גורבצ'וב" userId="8459a7c7-b354-45d8-a56f-77640536e27f" providerId="ADAL" clId="{ADF54B13-BFA8-44D6-BDB5-8CF895473B20}" dt="2022-06-20T12:35:39.325" v="486" actId="47"/>
        <pc:sldMkLst>
          <pc:docMk/>
          <pc:sldMk cId="1954834040" sldId="432"/>
        </pc:sldMkLst>
        <pc:spChg chg="mod">
          <ac:chgData name="אלכס גורבצ'וב" userId="8459a7c7-b354-45d8-a56f-77640536e27f" providerId="ADAL" clId="{ADF54B13-BFA8-44D6-BDB5-8CF895473B20}" dt="2022-06-20T12:29:04.947" v="468" actId="113"/>
          <ac:spMkLst>
            <pc:docMk/>
            <pc:sldMk cId="1954834040" sldId="432"/>
            <ac:spMk id="9" creationId="{0AD16726-3C21-C04F-83A6-F10CC5F0A22E}"/>
          </ac:spMkLst>
        </pc:spChg>
        <pc:picChg chg="mod">
          <ac:chgData name="אלכס גורבצ'וב" userId="8459a7c7-b354-45d8-a56f-77640536e27f" providerId="ADAL" clId="{ADF54B13-BFA8-44D6-BDB5-8CF895473B20}" dt="2022-06-20T12:30:30.917" v="472" actId="1076"/>
          <ac:picMkLst>
            <pc:docMk/>
            <pc:sldMk cId="1954834040" sldId="432"/>
            <ac:picMk id="2050" creationId="{D3CED5DD-5929-885D-B077-4275F69B6F28}"/>
          </ac:picMkLst>
        </pc:picChg>
      </pc:sldChg>
      <pc:sldChg chg="modSp add mod">
        <pc:chgData name="אלכס גורבצ'וב" userId="8459a7c7-b354-45d8-a56f-77640536e27f" providerId="ADAL" clId="{ADF54B13-BFA8-44D6-BDB5-8CF895473B20}" dt="2022-06-20T12:35:27.901" v="485" actId="14100"/>
        <pc:sldMkLst>
          <pc:docMk/>
          <pc:sldMk cId="1642381194" sldId="433"/>
        </pc:sldMkLst>
        <pc:spChg chg="mod">
          <ac:chgData name="אלכס גורבצ'וב" userId="8459a7c7-b354-45d8-a56f-77640536e27f" providerId="ADAL" clId="{ADF54B13-BFA8-44D6-BDB5-8CF895473B20}" dt="2022-06-20T12:35:27.901" v="485" actId="14100"/>
          <ac:spMkLst>
            <pc:docMk/>
            <pc:sldMk cId="1642381194" sldId="433"/>
            <ac:spMk id="9" creationId="{0AD16726-3C21-C04F-83A6-F10CC5F0A22E}"/>
          </ac:spMkLst>
        </pc:spChg>
      </pc:sldChg>
      <pc:sldChg chg="add del">
        <pc:chgData name="אלכס גורבצ'וב" userId="8459a7c7-b354-45d8-a56f-77640536e27f" providerId="ADAL" clId="{ADF54B13-BFA8-44D6-BDB5-8CF895473B20}" dt="2022-06-20T12:32:34.875" v="476" actId="2890"/>
        <pc:sldMkLst>
          <pc:docMk/>
          <pc:sldMk cId="3502212110" sldId="433"/>
        </pc:sldMkLst>
      </pc:sldChg>
      <pc:sldChg chg="modSp add mod">
        <pc:chgData name="אלכס גורבצ'וב" userId="8459a7c7-b354-45d8-a56f-77640536e27f" providerId="ADAL" clId="{ADF54B13-BFA8-44D6-BDB5-8CF895473B20}" dt="2022-06-20T12:38:53.446" v="496" actId="404"/>
        <pc:sldMkLst>
          <pc:docMk/>
          <pc:sldMk cId="2440047615" sldId="434"/>
        </pc:sldMkLst>
        <pc:spChg chg="mod">
          <ac:chgData name="אלכס גורבצ'וב" userId="8459a7c7-b354-45d8-a56f-77640536e27f" providerId="ADAL" clId="{ADF54B13-BFA8-44D6-BDB5-8CF895473B20}" dt="2022-06-20T12:38:33.726" v="494"/>
          <ac:spMkLst>
            <pc:docMk/>
            <pc:sldMk cId="2440047615" sldId="434"/>
            <ac:spMk id="3" creationId="{12B178B4-CDED-454C-BED2-2E2B10ADA703}"/>
          </ac:spMkLst>
        </pc:spChg>
        <pc:spChg chg="mod">
          <ac:chgData name="אלכס גורבצ'וב" userId="8459a7c7-b354-45d8-a56f-77640536e27f" providerId="ADAL" clId="{ADF54B13-BFA8-44D6-BDB5-8CF895473B20}" dt="2022-06-20T12:38:53.446" v="496" actId="404"/>
          <ac:spMkLst>
            <pc:docMk/>
            <pc:sldMk cId="2440047615" sldId="434"/>
            <ac:spMk id="9" creationId="{0AD16726-3C21-C04F-83A6-F10CC5F0A22E}"/>
          </ac:spMkLst>
        </pc:spChg>
      </pc:sldChg>
      <pc:sldChg chg="modSp add mod">
        <pc:chgData name="אלכס גורבצ'וב" userId="8459a7c7-b354-45d8-a56f-77640536e27f" providerId="ADAL" clId="{ADF54B13-BFA8-44D6-BDB5-8CF895473B20}" dt="2022-06-20T12:47:19.001" v="668" actId="1076"/>
        <pc:sldMkLst>
          <pc:docMk/>
          <pc:sldMk cId="1552562529" sldId="435"/>
        </pc:sldMkLst>
        <pc:spChg chg="mod">
          <ac:chgData name="אלכס גורבצ'וב" userId="8459a7c7-b354-45d8-a56f-77640536e27f" providerId="ADAL" clId="{ADF54B13-BFA8-44D6-BDB5-8CF895473B20}" dt="2022-06-20T12:46:55.270" v="664" actId="404"/>
          <ac:spMkLst>
            <pc:docMk/>
            <pc:sldMk cId="1552562529" sldId="435"/>
            <ac:spMk id="9" creationId="{0AD16726-3C21-C04F-83A6-F10CC5F0A22E}"/>
          </ac:spMkLst>
        </pc:spChg>
        <pc:picChg chg="mod">
          <ac:chgData name="אלכס גורבצ'וב" userId="8459a7c7-b354-45d8-a56f-77640536e27f" providerId="ADAL" clId="{ADF54B13-BFA8-44D6-BDB5-8CF895473B20}" dt="2022-06-20T12:47:19.001" v="668" actId="1076"/>
          <ac:picMkLst>
            <pc:docMk/>
            <pc:sldMk cId="1552562529" sldId="435"/>
            <ac:picMk id="2050" creationId="{D3CED5DD-5929-885D-B077-4275F69B6F28}"/>
          </ac:picMkLst>
        </pc:picChg>
      </pc:sldChg>
      <pc:sldChg chg="modSp add mod">
        <pc:chgData name="אלכס גורבצ'וב" userId="8459a7c7-b354-45d8-a56f-77640536e27f" providerId="ADAL" clId="{ADF54B13-BFA8-44D6-BDB5-8CF895473B20}" dt="2022-06-20T13:14:56.215" v="760" actId="14826"/>
        <pc:sldMkLst>
          <pc:docMk/>
          <pc:sldMk cId="813405744" sldId="436"/>
        </pc:sldMkLst>
        <pc:spChg chg="mod">
          <ac:chgData name="אלכס גורבצ'וב" userId="8459a7c7-b354-45d8-a56f-77640536e27f" providerId="ADAL" clId="{ADF54B13-BFA8-44D6-BDB5-8CF895473B20}" dt="2022-06-20T12:53:57.131" v="759"/>
          <ac:spMkLst>
            <pc:docMk/>
            <pc:sldMk cId="813405744" sldId="436"/>
            <ac:spMk id="9" creationId="{0AD16726-3C21-C04F-83A6-F10CC5F0A22E}"/>
          </ac:spMkLst>
        </pc:spChg>
        <pc:picChg chg="mod">
          <ac:chgData name="אלכס גורבצ'וב" userId="8459a7c7-b354-45d8-a56f-77640536e27f" providerId="ADAL" clId="{ADF54B13-BFA8-44D6-BDB5-8CF895473B20}" dt="2022-06-20T13:14:56.215" v="760" actId="14826"/>
          <ac:picMkLst>
            <pc:docMk/>
            <pc:sldMk cId="813405744" sldId="436"/>
            <ac:picMk id="2050" creationId="{D3CED5DD-5929-885D-B077-4275F69B6F28}"/>
          </ac:picMkLst>
        </pc:picChg>
      </pc:sldChg>
      <pc:sldChg chg="modSp add mod">
        <pc:chgData name="אלכס גורבצ'וב" userId="8459a7c7-b354-45d8-a56f-77640536e27f" providerId="ADAL" clId="{ADF54B13-BFA8-44D6-BDB5-8CF895473B20}" dt="2022-06-20T13:52:07.202" v="956" actId="1076"/>
        <pc:sldMkLst>
          <pc:docMk/>
          <pc:sldMk cId="2851029190" sldId="437"/>
        </pc:sldMkLst>
        <pc:spChg chg="mod">
          <ac:chgData name="אלכס גורבצ'וב" userId="8459a7c7-b354-45d8-a56f-77640536e27f" providerId="ADAL" clId="{ADF54B13-BFA8-44D6-BDB5-8CF895473B20}" dt="2022-06-20T13:22:27.515" v="847" actId="20577"/>
          <ac:spMkLst>
            <pc:docMk/>
            <pc:sldMk cId="2851029190" sldId="437"/>
            <ac:spMk id="9" creationId="{0AD16726-3C21-C04F-83A6-F10CC5F0A22E}"/>
          </ac:spMkLst>
        </pc:spChg>
        <pc:picChg chg="mod">
          <ac:chgData name="אלכס גורבצ'וב" userId="8459a7c7-b354-45d8-a56f-77640536e27f" providerId="ADAL" clId="{ADF54B13-BFA8-44D6-BDB5-8CF895473B20}" dt="2022-06-20T13:52:07.202" v="956" actId="1076"/>
          <ac:picMkLst>
            <pc:docMk/>
            <pc:sldMk cId="2851029190" sldId="437"/>
            <ac:picMk id="2050" creationId="{D3CED5DD-5929-885D-B077-4275F69B6F28}"/>
          </ac:picMkLst>
        </pc:picChg>
      </pc:sldChg>
      <pc:sldChg chg="modSp add mod">
        <pc:chgData name="אלכס גורבצ'וב" userId="8459a7c7-b354-45d8-a56f-77640536e27f" providerId="ADAL" clId="{ADF54B13-BFA8-44D6-BDB5-8CF895473B20}" dt="2022-06-20T13:49:34.695" v="928" actId="1076"/>
        <pc:sldMkLst>
          <pc:docMk/>
          <pc:sldMk cId="2437478249" sldId="438"/>
        </pc:sldMkLst>
        <pc:spChg chg="mod">
          <ac:chgData name="אלכס גורבצ'וב" userId="8459a7c7-b354-45d8-a56f-77640536e27f" providerId="ADAL" clId="{ADF54B13-BFA8-44D6-BDB5-8CF895473B20}" dt="2022-06-20T13:49:24.755" v="925" actId="20577"/>
          <ac:spMkLst>
            <pc:docMk/>
            <pc:sldMk cId="2437478249" sldId="438"/>
            <ac:spMk id="9" creationId="{0AD16726-3C21-C04F-83A6-F10CC5F0A22E}"/>
          </ac:spMkLst>
        </pc:spChg>
        <pc:picChg chg="mod">
          <ac:chgData name="אלכס גורבצ'וב" userId="8459a7c7-b354-45d8-a56f-77640536e27f" providerId="ADAL" clId="{ADF54B13-BFA8-44D6-BDB5-8CF895473B20}" dt="2022-06-20T13:49:34.695" v="928" actId="1076"/>
          <ac:picMkLst>
            <pc:docMk/>
            <pc:sldMk cId="2437478249" sldId="438"/>
            <ac:picMk id="2050" creationId="{D3CED5DD-5929-885D-B077-4275F69B6F28}"/>
          </ac:picMkLst>
        </pc:picChg>
      </pc:sldChg>
      <pc:sldChg chg="addSp delSp modSp add mod">
        <pc:chgData name="אלכס גורבצ'וב" userId="8459a7c7-b354-45d8-a56f-77640536e27f" providerId="ADAL" clId="{ADF54B13-BFA8-44D6-BDB5-8CF895473B20}" dt="2022-06-20T13:51:38.639" v="952"/>
        <pc:sldMkLst>
          <pc:docMk/>
          <pc:sldMk cId="75081353" sldId="439"/>
        </pc:sldMkLst>
        <pc:spChg chg="mod">
          <ac:chgData name="אלכס גורבצ'וב" userId="8459a7c7-b354-45d8-a56f-77640536e27f" providerId="ADAL" clId="{ADF54B13-BFA8-44D6-BDB5-8CF895473B20}" dt="2022-06-20T13:51:02.888" v="950" actId="6549"/>
          <ac:spMkLst>
            <pc:docMk/>
            <pc:sldMk cId="75081353" sldId="439"/>
            <ac:spMk id="9" creationId="{0AD16726-3C21-C04F-83A6-F10CC5F0A22E}"/>
          </ac:spMkLst>
        </pc:spChg>
        <pc:picChg chg="add mod">
          <ac:chgData name="אלכס גורבצ'וב" userId="8459a7c7-b354-45d8-a56f-77640536e27f" providerId="ADAL" clId="{ADF54B13-BFA8-44D6-BDB5-8CF895473B20}" dt="2022-06-20T13:51:38.639" v="952"/>
          <ac:picMkLst>
            <pc:docMk/>
            <pc:sldMk cId="75081353" sldId="439"/>
            <ac:picMk id="7" creationId="{D16E5007-F9DE-0F70-6788-C6D9DA78AD81}"/>
          </ac:picMkLst>
        </pc:picChg>
        <pc:picChg chg="del">
          <ac:chgData name="אלכס גורבצ'וב" userId="8459a7c7-b354-45d8-a56f-77640536e27f" providerId="ADAL" clId="{ADF54B13-BFA8-44D6-BDB5-8CF895473B20}" dt="2022-06-20T13:51:38.283" v="951" actId="478"/>
          <ac:picMkLst>
            <pc:docMk/>
            <pc:sldMk cId="75081353" sldId="439"/>
            <ac:picMk id="2050" creationId="{D3CED5DD-5929-885D-B077-4275F69B6F28}"/>
          </ac:picMkLst>
        </pc:picChg>
      </pc:sldChg>
      <pc:sldChg chg="modSp add mod">
        <pc:chgData name="אלכס גורבצ'וב" userId="8459a7c7-b354-45d8-a56f-77640536e27f" providerId="ADAL" clId="{ADF54B13-BFA8-44D6-BDB5-8CF895473B20}" dt="2022-06-20T14:03:16.246" v="993" actId="1076"/>
        <pc:sldMkLst>
          <pc:docMk/>
          <pc:sldMk cId="265902812" sldId="440"/>
        </pc:sldMkLst>
        <pc:spChg chg="mod">
          <ac:chgData name="אלכס גורבצ'וב" userId="8459a7c7-b354-45d8-a56f-77640536e27f" providerId="ADAL" clId="{ADF54B13-BFA8-44D6-BDB5-8CF895473B20}" dt="2022-06-20T13:59:04.978" v="983" actId="20577"/>
          <ac:spMkLst>
            <pc:docMk/>
            <pc:sldMk cId="265902812" sldId="440"/>
            <ac:spMk id="9" creationId="{0AD16726-3C21-C04F-83A6-F10CC5F0A22E}"/>
          </ac:spMkLst>
        </pc:spChg>
        <pc:picChg chg="mod">
          <ac:chgData name="אלכס גורבצ'וב" userId="8459a7c7-b354-45d8-a56f-77640536e27f" providerId="ADAL" clId="{ADF54B13-BFA8-44D6-BDB5-8CF895473B20}" dt="2022-06-20T14:03:16.246" v="993" actId="1076"/>
          <ac:picMkLst>
            <pc:docMk/>
            <pc:sldMk cId="265902812" sldId="440"/>
            <ac:picMk id="7" creationId="{D16E5007-F9DE-0F70-6788-C6D9DA78AD81}"/>
          </ac:picMkLst>
        </pc:picChg>
      </pc:sldChg>
      <pc:sldChg chg="addSp delSp modSp add mod">
        <pc:chgData name="אלכס גורבצ'וב" userId="8459a7c7-b354-45d8-a56f-77640536e27f" providerId="ADAL" clId="{ADF54B13-BFA8-44D6-BDB5-8CF895473B20}" dt="2022-06-20T14:07:24.360" v="1047" actId="1076"/>
        <pc:sldMkLst>
          <pc:docMk/>
          <pc:sldMk cId="1454720635" sldId="441"/>
        </pc:sldMkLst>
        <pc:spChg chg="mod">
          <ac:chgData name="אלכס גורבצ'וב" userId="8459a7c7-b354-45d8-a56f-77640536e27f" providerId="ADAL" clId="{ADF54B13-BFA8-44D6-BDB5-8CF895473B20}" dt="2022-06-20T14:07:05.702" v="1044" actId="6549"/>
          <ac:spMkLst>
            <pc:docMk/>
            <pc:sldMk cId="1454720635" sldId="441"/>
            <ac:spMk id="9" creationId="{0AD16726-3C21-C04F-83A6-F10CC5F0A22E}"/>
          </ac:spMkLst>
        </pc:spChg>
        <pc:picChg chg="mod">
          <ac:chgData name="אלכס גורבצ'וב" userId="8459a7c7-b354-45d8-a56f-77640536e27f" providerId="ADAL" clId="{ADF54B13-BFA8-44D6-BDB5-8CF895473B20}" dt="2022-06-20T14:07:24.360" v="1047" actId="1076"/>
          <ac:picMkLst>
            <pc:docMk/>
            <pc:sldMk cId="1454720635" sldId="441"/>
            <ac:picMk id="7" creationId="{D16E5007-F9DE-0F70-6788-C6D9DA78AD81}"/>
          </ac:picMkLst>
        </pc:picChg>
        <pc:picChg chg="add del mod">
          <ac:chgData name="אלכס גורבצ'וב" userId="8459a7c7-b354-45d8-a56f-77640536e27f" providerId="ADAL" clId="{ADF54B13-BFA8-44D6-BDB5-8CF895473B20}" dt="2022-06-20T14:06:34.186" v="1032"/>
          <ac:picMkLst>
            <pc:docMk/>
            <pc:sldMk cId="1454720635" sldId="441"/>
            <ac:picMk id="8" creationId="{DB2D0B8F-A77B-A6BA-19C5-75A716402CD1}"/>
          </ac:picMkLst>
        </pc:picChg>
      </pc:sldChg>
      <pc:sldChg chg="modSp add mod">
        <pc:chgData name="אלכס גורבצ'וב" userId="8459a7c7-b354-45d8-a56f-77640536e27f" providerId="ADAL" clId="{ADF54B13-BFA8-44D6-BDB5-8CF895473B20}" dt="2022-06-20T14:10:03.496" v="1065" actId="1076"/>
        <pc:sldMkLst>
          <pc:docMk/>
          <pc:sldMk cId="2801323313" sldId="442"/>
        </pc:sldMkLst>
        <pc:spChg chg="mod">
          <ac:chgData name="אלכס גורבצ'וב" userId="8459a7c7-b354-45d8-a56f-77640536e27f" providerId="ADAL" clId="{ADF54B13-BFA8-44D6-BDB5-8CF895473B20}" dt="2022-06-20T14:08:52.221" v="1061" actId="20577"/>
          <ac:spMkLst>
            <pc:docMk/>
            <pc:sldMk cId="2801323313" sldId="442"/>
            <ac:spMk id="9" creationId="{0AD16726-3C21-C04F-83A6-F10CC5F0A22E}"/>
          </ac:spMkLst>
        </pc:spChg>
        <pc:picChg chg="mod">
          <ac:chgData name="אלכס גורבצ'וב" userId="8459a7c7-b354-45d8-a56f-77640536e27f" providerId="ADAL" clId="{ADF54B13-BFA8-44D6-BDB5-8CF895473B20}" dt="2022-06-20T14:10:03.496" v="1065" actId="1076"/>
          <ac:picMkLst>
            <pc:docMk/>
            <pc:sldMk cId="2801323313" sldId="442"/>
            <ac:picMk id="7" creationId="{D16E5007-F9DE-0F70-6788-C6D9DA78AD81}"/>
          </ac:picMkLst>
        </pc:picChg>
      </pc:sldChg>
      <pc:sldChg chg="addSp modSp add mod">
        <pc:chgData name="אלכס גורבצ'וב" userId="8459a7c7-b354-45d8-a56f-77640536e27f" providerId="ADAL" clId="{ADF54B13-BFA8-44D6-BDB5-8CF895473B20}" dt="2022-06-20T14:23:24.245" v="1178" actId="404"/>
        <pc:sldMkLst>
          <pc:docMk/>
          <pc:sldMk cId="746255111" sldId="443"/>
        </pc:sldMkLst>
        <pc:spChg chg="add mod">
          <ac:chgData name="אלכס גורבצ'וב" userId="8459a7c7-b354-45d8-a56f-77640536e27f" providerId="ADAL" clId="{ADF54B13-BFA8-44D6-BDB5-8CF895473B20}" dt="2022-06-20T14:23:16.985" v="1173" actId="948"/>
          <ac:spMkLst>
            <pc:docMk/>
            <pc:sldMk cId="746255111" sldId="443"/>
            <ac:spMk id="8" creationId="{CAF96C81-30A0-5AF1-BD85-00DC9BFC2F28}"/>
          </ac:spMkLst>
        </pc:spChg>
        <pc:spChg chg="mod">
          <ac:chgData name="אלכס גורבצ'וב" userId="8459a7c7-b354-45d8-a56f-77640536e27f" providerId="ADAL" clId="{ADF54B13-BFA8-44D6-BDB5-8CF895473B20}" dt="2022-06-20T14:18:25.801" v="1095" actId="113"/>
          <ac:spMkLst>
            <pc:docMk/>
            <pc:sldMk cId="746255111" sldId="443"/>
            <ac:spMk id="9" creationId="{0AD16726-3C21-C04F-83A6-F10CC5F0A22E}"/>
          </ac:spMkLst>
        </pc:spChg>
        <pc:spChg chg="add mod">
          <ac:chgData name="אלכס גורבצ'וב" userId="8459a7c7-b354-45d8-a56f-77640536e27f" providerId="ADAL" clId="{ADF54B13-BFA8-44D6-BDB5-8CF895473B20}" dt="2022-06-20T14:23:24.245" v="1178" actId="404"/>
          <ac:spMkLst>
            <pc:docMk/>
            <pc:sldMk cId="746255111" sldId="443"/>
            <ac:spMk id="10" creationId="{B44D0C96-DB88-70EA-B380-F2D597D17E94}"/>
          </ac:spMkLst>
        </pc:spChg>
        <pc:spChg chg="add mod">
          <ac:chgData name="אלכס גורבצ'וב" userId="8459a7c7-b354-45d8-a56f-77640536e27f" providerId="ADAL" clId="{ADF54B13-BFA8-44D6-BDB5-8CF895473B20}" dt="2022-06-20T14:23:16.985" v="1173" actId="948"/>
          <ac:spMkLst>
            <pc:docMk/>
            <pc:sldMk cId="746255111" sldId="443"/>
            <ac:spMk id="12" creationId="{C58AD756-3082-0C94-8879-4E8E8B90FBEA}"/>
          </ac:spMkLst>
        </pc:spChg>
        <pc:grpChg chg="add mod">
          <ac:chgData name="אלכס גורבצ'וב" userId="8459a7c7-b354-45d8-a56f-77640536e27f" providerId="ADAL" clId="{ADF54B13-BFA8-44D6-BDB5-8CF895473B20}" dt="2022-06-20T14:22:51.339" v="1170" actId="1076"/>
          <ac:grpSpMkLst>
            <pc:docMk/>
            <pc:sldMk cId="746255111" sldId="443"/>
            <ac:grpSpMk id="5" creationId="{B65AA00C-A387-C46F-8B96-93472910DF09}"/>
          </ac:grpSpMkLst>
        </pc:grpChg>
        <pc:picChg chg="mod">
          <ac:chgData name="אלכס גורבצ'וב" userId="8459a7c7-b354-45d8-a56f-77640536e27f" providerId="ADAL" clId="{ADF54B13-BFA8-44D6-BDB5-8CF895473B20}" dt="2022-06-20T14:22:47.739" v="1169" actId="1076"/>
          <ac:picMkLst>
            <pc:docMk/>
            <pc:sldMk cId="746255111" sldId="443"/>
            <ac:picMk id="7" creationId="{D16E5007-F9DE-0F70-6788-C6D9DA78AD81}"/>
          </ac:picMkLst>
        </pc:picChg>
        <pc:cxnChg chg="add mod">
          <ac:chgData name="אלכס גורבצ'וב" userId="8459a7c7-b354-45d8-a56f-77640536e27f" providerId="ADAL" clId="{ADF54B13-BFA8-44D6-BDB5-8CF895473B20}" dt="2022-06-20T14:22:33.718" v="1164" actId="164"/>
          <ac:cxnSpMkLst>
            <pc:docMk/>
            <pc:sldMk cId="746255111" sldId="443"/>
            <ac:cxnSpMk id="4" creationId="{090E7892-786B-9F90-770C-82F4D17EC6CB}"/>
          </ac:cxnSpMkLst>
        </pc:cxnChg>
        <pc:cxnChg chg="add mod">
          <ac:chgData name="אלכס גורבצ'וב" userId="8459a7c7-b354-45d8-a56f-77640536e27f" providerId="ADAL" clId="{ADF54B13-BFA8-44D6-BDB5-8CF895473B20}" dt="2022-06-20T14:22:33.718" v="1164" actId="164"/>
          <ac:cxnSpMkLst>
            <pc:docMk/>
            <pc:sldMk cId="746255111" sldId="443"/>
            <ac:cxnSpMk id="13" creationId="{341D0196-A9BD-B970-3070-BA273EA57727}"/>
          </ac:cxnSpMkLst>
        </pc:cxnChg>
      </pc:sldChg>
      <pc:sldChg chg="delSp modSp add mod">
        <pc:chgData name="אלכס גורבצ'וב" userId="8459a7c7-b354-45d8-a56f-77640536e27f" providerId="ADAL" clId="{ADF54B13-BFA8-44D6-BDB5-8CF895473B20}" dt="2022-06-20T14:28:10.859" v="1226" actId="1076"/>
        <pc:sldMkLst>
          <pc:docMk/>
          <pc:sldMk cId="1602674252" sldId="444"/>
        </pc:sldMkLst>
        <pc:spChg chg="mod">
          <ac:chgData name="אלכס גורבצ'וב" userId="8459a7c7-b354-45d8-a56f-77640536e27f" providerId="ADAL" clId="{ADF54B13-BFA8-44D6-BDB5-8CF895473B20}" dt="2022-06-20T14:25:32.222" v="1204" actId="6549"/>
          <ac:spMkLst>
            <pc:docMk/>
            <pc:sldMk cId="1602674252" sldId="444"/>
            <ac:spMk id="9" creationId="{0AD16726-3C21-C04F-83A6-F10CC5F0A22E}"/>
          </ac:spMkLst>
        </pc:spChg>
        <pc:spChg chg="del">
          <ac:chgData name="אלכס גורבצ'וב" userId="8459a7c7-b354-45d8-a56f-77640536e27f" providerId="ADAL" clId="{ADF54B13-BFA8-44D6-BDB5-8CF895473B20}" dt="2022-06-20T14:25:08.496" v="1201" actId="478"/>
          <ac:spMkLst>
            <pc:docMk/>
            <pc:sldMk cId="1602674252" sldId="444"/>
            <ac:spMk id="10" creationId="{B44D0C96-DB88-70EA-B380-F2D597D17E94}"/>
          </ac:spMkLst>
        </pc:spChg>
        <pc:grpChg chg="del">
          <ac:chgData name="אלכס גורבצ'וב" userId="8459a7c7-b354-45d8-a56f-77640536e27f" providerId="ADAL" clId="{ADF54B13-BFA8-44D6-BDB5-8CF895473B20}" dt="2022-06-20T14:25:09.780" v="1202" actId="478"/>
          <ac:grpSpMkLst>
            <pc:docMk/>
            <pc:sldMk cId="1602674252" sldId="444"/>
            <ac:grpSpMk id="5" creationId="{B65AA00C-A387-C46F-8B96-93472910DF09}"/>
          </ac:grpSpMkLst>
        </pc:grpChg>
        <pc:picChg chg="mod">
          <ac:chgData name="אלכס גורבצ'וב" userId="8459a7c7-b354-45d8-a56f-77640536e27f" providerId="ADAL" clId="{ADF54B13-BFA8-44D6-BDB5-8CF895473B20}" dt="2022-06-20T14:28:10.859" v="1226" actId="1076"/>
          <ac:picMkLst>
            <pc:docMk/>
            <pc:sldMk cId="1602674252" sldId="444"/>
            <ac:picMk id="7" creationId="{D16E5007-F9DE-0F70-6788-C6D9DA78AD81}"/>
          </ac:picMkLst>
        </pc:picChg>
        <pc:cxnChg chg="mod">
          <ac:chgData name="אלכס גורבצ'וב" userId="8459a7c7-b354-45d8-a56f-77640536e27f" providerId="ADAL" clId="{ADF54B13-BFA8-44D6-BDB5-8CF895473B20}" dt="2022-06-20T14:25:09.780" v="1202" actId="478"/>
          <ac:cxnSpMkLst>
            <pc:docMk/>
            <pc:sldMk cId="1602674252" sldId="444"/>
            <ac:cxnSpMk id="4" creationId="{090E7892-786B-9F90-770C-82F4D17EC6CB}"/>
          </ac:cxnSpMkLst>
        </pc:cxnChg>
      </pc:sldChg>
      <pc:sldChg chg="modSp add mod">
        <pc:chgData name="אלכס גורבצ'וב" userId="8459a7c7-b354-45d8-a56f-77640536e27f" providerId="ADAL" clId="{ADF54B13-BFA8-44D6-BDB5-8CF895473B20}" dt="2022-06-20T14:27:05.410" v="1223" actId="6549"/>
        <pc:sldMkLst>
          <pc:docMk/>
          <pc:sldMk cId="2115907986" sldId="445"/>
        </pc:sldMkLst>
        <pc:spChg chg="mod">
          <ac:chgData name="אלכס גורבצ'וב" userId="8459a7c7-b354-45d8-a56f-77640536e27f" providerId="ADAL" clId="{ADF54B13-BFA8-44D6-BDB5-8CF895473B20}" dt="2022-06-20T14:27:05.410" v="1223" actId="6549"/>
          <ac:spMkLst>
            <pc:docMk/>
            <pc:sldMk cId="2115907986" sldId="445"/>
            <ac:spMk id="9" creationId="{0AD16726-3C21-C04F-83A6-F10CC5F0A22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6/20/2022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6/20/2022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מבנה הקבצים</a:t>
            </a:r>
          </a:p>
          <a:p>
            <a:pPr algn="r" rtl="1">
              <a:lnSpc>
                <a:spcPct val="150000"/>
              </a:lnSpc>
            </a:pPr>
            <a:r>
              <a:rPr lang="he-IL" b="1" dirty="0">
                <a:latin typeface="Arial" panose="020B0604020202020204" pitchFamily="34" charset="0"/>
                <a:cs typeface="Arial" panose="020B0604020202020204" pitchFamily="34" charset="0"/>
              </a:rPr>
              <a:t>קובץ - </a:t>
            </a:r>
            <a:r>
              <a:rPr lang="he-IL" dirty="0">
                <a:latin typeface="Arial" panose="020B0604020202020204" pitchFamily="34" charset="0"/>
                <a:cs typeface="Arial" panose="020B0604020202020204" pitchFamily="34" charset="0"/>
              </a:rPr>
              <a:t>קבצים מגדירים נפח מידע שיש לו מכנה משותף ואשר אנחנו קוראים לו בשם שיהפוך מאוחר יותר את המידע לנגיש בקלות:</a:t>
            </a:r>
          </a:p>
          <a:p>
            <a:pPr marL="285750" indent="-285750" algn="r" rtl="1">
              <a:lnSpc>
                <a:spcPct val="150000"/>
              </a:lnSpc>
              <a:buFont typeface="Wingdings" panose="05000000000000000000" pitchFamily="2" charset="2"/>
              <a:buChar char="v"/>
            </a:pPr>
            <a:r>
              <a:rPr lang="he-IL" sz="1600" dirty="0">
                <a:latin typeface="Arial" panose="020B0604020202020204" pitchFamily="34" charset="0"/>
                <a:cs typeface="Arial" panose="020B0604020202020204" pitchFamily="34" charset="0"/>
              </a:rPr>
              <a:t>שם הקובץ – נקבע ע"י המשתמש</a:t>
            </a:r>
          </a:p>
          <a:p>
            <a:pPr marL="285750" indent="-285750" algn="r" rtl="1">
              <a:lnSpc>
                <a:spcPct val="150000"/>
              </a:lnSpc>
              <a:buFont typeface="Wingdings" panose="05000000000000000000" pitchFamily="2" charset="2"/>
              <a:buChar char="v"/>
            </a:pPr>
            <a:r>
              <a:rPr lang="he-IL" sz="1600" dirty="0">
                <a:latin typeface="Arial" panose="020B0604020202020204" pitchFamily="34" charset="0"/>
                <a:cs typeface="Arial" panose="020B0604020202020204" pitchFamily="34" charset="0"/>
              </a:rPr>
              <a:t>סיומת הקובץ – מגדירה את סוג הקובץ</a:t>
            </a:r>
          </a:p>
          <a:p>
            <a:pPr marL="285750" indent="-285750" algn="r" rtl="1">
              <a:lnSpc>
                <a:spcPct val="150000"/>
              </a:lnSpc>
              <a:buFont typeface="Wingdings" panose="05000000000000000000" pitchFamily="2" charset="2"/>
              <a:buChar char="v"/>
            </a:pPr>
            <a:endParaRPr lang="he-IL" sz="1600" dirty="0">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סוגי קבצים</a:t>
            </a:r>
            <a:r>
              <a:rPr lang="he-IL" dirty="0">
                <a:latin typeface="Arial" panose="020B0604020202020204" pitchFamily="34" charset="0"/>
                <a:cs typeface="Arial" panose="020B0604020202020204" pitchFamily="34" charset="0"/>
              </a:rPr>
              <a:t>: סוג הקובץ מגדיר את הפורמט שלו. ניתן לשמור קובץ בפורמט אחר מהפורמט המקורי שלו, ע"י פעולת "שמור בשם" ושינוי הסוג שלו.</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723857" y="2828367"/>
            <a:ext cx="4615337" cy="2589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029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מבנה הקבצים</a:t>
            </a:r>
          </a:p>
          <a:p>
            <a:pPr algn="r" rtl="1">
              <a:lnSpc>
                <a:spcPct val="150000"/>
              </a:lnSpc>
            </a:pPr>
            <a:r>
              <a:rPr lang="he-IL" dirty="0">
                <a:latin typeface="Arial" panose="020B0604020202020204" pitchFamily="34" charset="0"/>
                <a:cs typeface="Arial" panose="020B0604020202020204" pitchFamily="34" charset="0"/>
              </a:rPr>
              <a:t>הקבצים מסודרים בשיטה היררכית. הקובץ הוא היחידה הקטנה ביותר. ניתן לארגן מספר קבצים בתוך תיקיה, ספריה. הספריות עצמן יכולות להיות אחת בתוך השנייה. הספריות השונות מאורגנות בכונן (</a:t>
            </a:r>
            <a:r>
              <a:rPr lang="en-US" dirty="0">
                <a:latin typeface="Arial" panose="020B0604020202020204" pitchFamily="34" charset="0"/>
                <a:cs typeface="Arial" panose="020B0604020202020204" pitchFamily="34" charset="0"/>
              </a:rPr>
              <a:t>Drive</a:t>
            </a:r>
            <a:r>
              <a:rPr lang="he-IL" dirty="0">
                <a:latin typeface="Arial" panose="020B0604020202020204" pitchFamily="34" charset="0"/>
                <a:cs typeface="Arial" panose="020B0604020202020204" pitchFamily="34" charset="0"/>
              </a:rPr>
              <a:t>).</a:t>
            </a:r>
          </a:p>
          <a:p>
            <a:pPr algn="r" rtl="1">
              <a:lnSpc>
                <a:spcPct val="150000"/>
              </a:lnSpc>
            </a:pPr>
            <a:endParaRPr lang="he-IL" dirty="0">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נתיב</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Path</a:t>
            </a:r>
            <a:r>
              <a:rPr lang="he-IL" dirty="0">
                <a:latin typeface="Arial" panose="020B0604020202020204" pitchFamily="34" charset="0"/>
                <a:cs typeface="Arial" panose="020B0604020202020204" pitchFamily="34" charset="0"/>
              </a:rPr>
              <a:t>) - מסלול המתאר את הדרך למציאת הקובץ. לדוגמא:</a:t>
            </a:r>
          </a:p>
          <a:p>
            <a:pPr algn="l">
              <a:lnSpc>
                <a:spcPct val="150000"/>
              </a:lnSpc>
            </a:pPr>
            <a:r>
              <a:rPr lang="en-US" dirty="0">
                <a:latin typeface="Arial" panose="020B0604020202020204" pitchFamily="34" charset="0"/>
                <a:cs typeface="Arial" panose="020B0604020202020204" pitchFamily="34" charset="0"/>
              </a:rPr>
              <a:t>C:\Users\All Users</a:t>
            </a:r>
            <a:endParaRPr lang="he-IL"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710393" y="2416128"/>
            <a:ext cx="4642266" cy="3413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478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פעולות על קבצים ותיקיות</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ניתן לבצע פעולות שונות על תיקיות וקבצים, כגון:</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יצירת תיקיות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יצירת קבצים חדשים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שמירת קבצים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עדכון קבצים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שינוי שם לקובץ/תיקיה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מחיקת תיקיות וקבצים</a:t>
            </a:r>
          </a:p>
        </p:txBody>
      </p:sp>
      <p:pic>
        <p:nvPicPr>
          <p:cNvPr id="7" name="Picture 2">
            <a:extLst>
              <a:ext uri="{FF2B5EF4-FFF2-40B4-BE49-F238E27FC236}">
                <a16:creationId xmlns:a16="http://schemas.microsoft.com/office/drawing/2014/main" id="{D16E5007-F9DE-0F70-6788-C6D9DA78AD81}"/>
              </a:ext>
            </a:extLst>
          </p:cNvPr>
          <p:cNvPicPr>
            <a:picLocks noChangeAspect="1" noChangeArrowheads="1"/>
          </p:cNvPicPr>
          <p:nvPr/>
        </p:nvPicPr>
        <p:blipFill>
          <a:blip r:embed="rId4"/>
          <a:srcRect/>
          <a:stretch/>
        </p:blipFill>
        <p:spPr bwMode="auto">
          <a:xfrm>
            <a:off x="955148" y="3324022"/>
            <a:ext cx="4152755" cy="159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81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מערכת מידע</a:t>
            </a:r>
          </a:p>
          <a:p>
            <a:pPr algn="r" rtl="1">
              <a:lnSpc>
                <a:spcPct val="150000"/>
              </a:lnSpc>
            </a:pPr>
            <a:r>
              <a:rPr lang="he-IL" dirty="0">
                <a:latin typeface="Arial" panose="020B0604020202020204" pitchFamily="34" charset="0"/>
                <a:cs typeface="Arial" panose="020B0604020202020204" pitchFamily="34" charset="0"/>
              </a:rPr>
              <a:t>מערכת מידע היא תוכנה או אוסף של תוכנות המאפשרות לנהל מידע בצורה ממוחשבת. המערכת מיועדת לארגון או ליחיד ומאפשרת אחסון מידע, ניהולו, עיבודו ושליפתו מאוחר יותר, באופן מלא או תוך כדי ביצוע חתכים מסוימים. ניתן לנהל מערכות מידע בכל תחום: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פיננסי</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תעשייתי</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גיאוגרפי</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וכדו'...</a:t>
            </a:r>
          </a:p>
        </p:txBody>
      </p:sp>
      <p:pic>
        <p:nvPicPr>
          <p:cNvPr id="7" name="Picture 2">
            <a:extLst>
              <a:ext uri="{FF2B5EF4-FFF2-40B4-BE49-F238E27FC236}">
                <a16:creationId xmlns:a16="http://schemas.microsoft.com/office/drawing/2014/main" id="{D16E5007-F9DE-0F70-6788-C6D9DA78AD81}"/>
              </a:ext>
            </a:extLst>
          </p:cNvPr>
          <p:cNvPicPr>
            <a:picLocks noChangeAspect="1" noChangeArrowheads="1"/>
          </p:cNvPicPr>
          <p:nvPr/>
        </p:nvPicPr>
        <p:blipFill>
          <a:blip r:embed="rId4"/>
          <a:srcRect/>
          <a:stretch/>
        </p:blipFill>
        <p:spPr bwMode="auto">
          <a:xfrm>
            <a:off x="899350" y="1935905"/>
            <a:ext cx="4264351" cy="4374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02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מערכת מידע</a:t>
            </a:r>
          </a:p>
          <a:p>
            <a:pPr algn="r" rtl="1">
              <a:lnSpc>
                <a:spcPct val="150000"/>
              </a:lnSpc>
            </a:pPr>
            <a:r>
              <a:rPr lang="he-IL" dirty="0">
                <a:latin typeface="Arial" panose="020B0604020202020204" pitchFamily="34" charset="0"/>
                <a:cs typeface="Arial" panose="020B0604020202020204" pitchFamily="34" charset="0"/>
              </a:rPr>
              <a:t>מבנה מערכת מידע טיפוסית מודל שלוש השכבות: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שכבת אחסון המידע הממומשת באמצעות בסיס נתונים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שכבה לוגית המעבדת ומנתחת את המידע</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שכבת התצוגה המספקת את ממש המשתמש</a:t>
            </a:r>
          </a:p>
        </p:txBody>
      </p:sp>
      <p:pic>
        <p:nvPicPr>
          <p:cNvPr id="7" name="Picture 2">
            <a:extLst>
              <a:ext uri="{FF2B5EF4-FFF2-40B4-BE49-F238E27FC236}">
                <a16:creationId xmlns:a16="http://schemas.microsoft.com/office/drawing/2014/main" id="{D16E5007-F9DE-0F70-6788-C6D9DA78AD81}"/>
              </a:ext>
            </a:extLst>
          </p:cNvPr>
          <p:cNvPicPr>
            <a:picLocks noChangeAspect="1" noChangeArrowheads="1"/>
          </p:cNvPicPr>
          <p:nvPr/>
        </p:nvPicPr>
        <p:blipFill>
          <a:blip r:embed="rId4"/>
          <a:srcRect/>
          <a:stretch/>
        </p:blipFill>
        <p:spPr bwMode="auto">
          <a:xfrm>
            <a:off x="1102846" y="2398263"/>
            <a:ext cx="3857360" cy="3449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20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מערכת מידע</a:t>
            </a:r>
          </a:p>
          <a:p>
            <a:pPr algn="r" rtl="1">
              <a:lnSpc>
                <a:spcPct val="150000"/>
              </a:lnSpc>
            </a:pPr>
            <a:r>
              <a:rPr lang="he-IL" dirty="0">
                <a:latin typeface="Arial" panose="020B0604020202020204" pitchFamily="34" charset="0"/>
                <a:cs typeface="Arial" panose="020B0604020202020204" pitchFamily="34" charset="0"/>
              </a:rPr>
              <a:t>הצורך במידע בארגונים:</a:t>
            </a:r>
          </a:p>
          <a:p>
            <a:pPr algn="r" rtl="1">
              <a:lnSpc>
                <a:spcPct val="150000"/>
              </a:lnSpc>
            </a:pPr>
            <a:r>
              <a:rPr lang="he-IL" dirty="0">
                <a:latin typeface="Arial" panose="020B0604020202020204" pitchFamily="34" charset="0"/>
                <a:cs typeface="Arial" panose="020B0604020202020204" pitchFamily="34" charset="0"/>
              </a:rPr>
              <a:t>באמצעות מידע ניתן לנהל את העסק, לנתח מידע, לשפר ביצועים והכנסות ועוד. </a:t>
            </a:r>
          </a:p>
          <a:p>
            <a:pPr algn="r" rtl="1">
              <a:lnSpc>
                <a:spcPct val="150000"/>
              </a:lnSpc>
            </a:pPr>
            <a:r>
              <a:rPr lang="he-IL" dirty="0">
                <a:latin typeface="Arial" panose="020B0604020202020204" pitchFamily="34" charset="0"/>
                <a:cs typeface="Arial" panose="020B0604020202020204" pitchFamily="34" charset="0"/>
              </a:rPr>
              <a:t>הצורך במידע משתנה בהתאם לדרגים השונים בארגון. מערכת המידע צריכה לספק את הצרכים של כל הדרגים הללו.</a:t>
            </a:r>
          </a:p>
          <a:p>
            <a:pPr algn="r" rtl="1">
              <a:lnSpc>
                <a:spcPct val="150000"/>
              </a:lnSpc>
            </a:pPr>
            <a:r>
              <a:rPr lang="he-IL" dirty="0">
                <a:latin typeface="Arial" panose="020B0604020202020204" pitchFamily="34" charset="0"/>
                <a:cs typeface="Arial" panose="020B0604020202020204" pitchFamily="34" charset="0"/>
              </a:rPr>
              <a:t>הצגה גרפית של המידע עשויה לסייע רבות לשימוש המוצלח בו.</a:t>
            </a:r>
          </a:p>
        </p:txBody>
      </p:sp>
      <p:pic>
        <p:nvPicPr>
          <p:cNvPr id="7" name="Picture 2">
            <a:extLst>
              <a:ext uri="{FF2B5EF4-FFF2-40B4-BE49-F238E27FC236}">
                <a16:creationId xmlns:a16="http://schemas.microsoft.com/office/drawing/2014/main" id="{D16E5007-F9DE-0F70-6788-C6D9DA78AD81}"/>
              </a:ext>
            </a:extLst>
          </p:cNvPr>
          <p:cNvPicPr>
            <a:picLocks noChangeAspect="1" noChangeArrowheads="1"/>
          </p:cNvPicPr>
          <p:nvPr/>
        </p:nvPicPr>
        <p:blipFill>
          <a:blip r:embed="rId4"/>
          <a:srcRect/>
          <a:stretch/>
        </p:blipFill>
        <p:spPr bwMode="auto">
          <a:xfrm>
            <a:off x="697258" y="2665996"/>
            <a:ext cx="4668535" cy="2914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323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בסיסי נתונים</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בסיס נתונים </a:t>
            </a:r>
            <a:r>
              <a:rPr lang="he-IL" dirty="0">
                <a:latin typeface="Arial" panose="020B0604020202020204" pitchFamily="34" charset="0"/>
                <a:cs typeface="Arial" panose="020B0604020202020204" pitchFamily="34" charset="0"/>
              </a:rPr>
              <a:t>הוא מאגר מידע, המנקז אליו נתונים מאינספור מקורות. נתונים אלו יכולים להיות פנים ארגוניים כמו רשימות, טבלאות, מעקב אחר נושאים שונים או חוץ ארגוניים כמו ניתוח מידע מפורטלים אינטרנטיים, ניתוח מידע על מתחרים, מעקב אחר לידים ברשתות החברתיות ובקמפיינים השיווקיים וכן הלאה.</a:t>
            </a:r>
          </a:p>
          <a:p>
            <a:pPr algn="r" rtl="1">
              <a:lnSpc>
                <a:spcPct val="150000"/>
              </a:lnSpc>
            </a:pPr>
            <a:endParaRPr lang="en-US" dirty="0">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נתון</a:t>
            </a:r>
            <a:r>
              <a:rPr lang="he-IL" dirty="0">
                <a:latin typeface="Arial" panose="020B0604020202020204" pitchFamily="34" charset="0"/>
                <a:cs typeface="Arial" panose="020B0604020202020204" pitchFamily="34" charset="0"/>
              </a:rPr>
              <a:t> הוא ביטוי כמותי או מילולי של עובדות.</a:t>
            </a:r>
          </a:p>
          <a:p>
            <a:pPr algn="r" rtl="1">
              <a:lnSpc>
                <a:spcPct val="150000"/>
              </a:lnSpc>
            </a:pPr>
            <a:r>
              <a:rPr lang="he-IL" b="1" dirty="0">
                <a:latin typeface="Arial" panose="020B0604020202020204" pitchFamily="34" charset="0"/>
                <a:cs typeface="Arial" panose="020B0604020202020204" pitchFamily="34" charset="0"/>
              </a:rPr>
              <a:t>מידע</a:t>
            </a:r>
            <a:r>
              <a:rPr lang="he-IL" dirty="0">
                <a:latin typeface="Arial" panose="020B0604020202020204" pitchFamily="34" charset="0"/>
                <a:cs typeface="Arial" panose="020B0604020202020204" pitchFamily="34" charset="0"/>
              </a:rPr>
              <a:t> הנו נתון או אוסף של נתונים שבוצעו עליהם פעולות שונות, לצורך ביצוע פעולה או לצורך קבלת החלטה.</a:t>
            </a:r>
          </a:p>
          <a:p>
            <a:pPr algn="r" rtl="1">
              <a:lnSpc>
                <a:spcPct val="150000"/>
              </a:lnSpc>
            </a:pPr>
            <a:r>
              <a:rPr lang="he-IL" b="1" dirty="0">
                <a:latin typeface="Arial" panose="020B0604020202020204" pitchFamily="34" charset="0"/>
                <a:cs typeface="Arial" panose="020B0604020202020204" pitchFamily="34" charset="0"/>
              </a:rPr>
              <a:t>מאגר נתונים </a:t>
            </a:r>
            <a:r>
              <a:rPr lang="he-IL" dirty="0">
                <a:latin typeface="Arial" panose="020B0604020202020204" pitchFamily="34" charset="0"/>
                <a:cs typeface="Arial" panose="020B0604020202020204" pitchFamily="34" charset="0"/>
              </a:rPr>
              <a:t>- מאגרי נתונים מהווים מרכיב חשוב של מערכת מידע.</a:t>
            </a:r>
          </a:p>
          <a:p>
            <a:pPr algn="r" rtl="1">
              <a:lnSpc>
                <a:spcPct val="150000"/>
              </a:lnSpc>
            </a:pPr>
            <a:r>
              <a:rPr lang="he-IL" b="1" dirty="0">
                <a:latin typeface="Arial" panose="020B0604020202020204" pitchFamily="34" charset="0"/>
                <a:cs typeface="Arial" panose="020B0604020202020204" pitchFamily="34" charset="0"/>
              </a:rPr>
              <a:t>מסד נתונים </a:t>
            </a:r>
            <a:r>
              <a:rPr lang="he-IL" dirty="0">
                <a:latin typeface="Arial" panose="020B0604020202020204" pitchFamily="34" charset="0"/>
                <a:cs typeface="Arial" panose="020B0604020202020204" pitchFamily="34" charset="0"/>
              </a:rPr>
              <a:t>- אוסף של מאגרי מידע ממוחשבים הכוללים את כל המידע הקשור לנושא או לארגון מסוים ומנוהלים במרוכז, כיחידה אחת.</a:t>
            </a:r>
          </a:p>
        </p:txBody>
      </p:sp>
      <p:pic>
        <p:nvPicPr>
          <p:cNvPr id="7" name="Picture 2">
            <a:extLst>
              <a:ext uri="{FF2B5EF4-FFF2-40B4-BE49-F238E27FC236}">
                <a16:creationId xmlns:a16="http://schemas.microsoft.com/office/drawing/2014/main" id="{D16E5007-F9DE-0F70-6788-C6D9DA78AD81}"/>
              </a:ext>
            </a:extLst>
          </p:cNvPr>
          <p:cNvPicPr>
            <a:picLocks noChangeAspect="1" noChangeArrowheads="1"/>
          </p:cNvPicPr>
          <p:nvPr/>
        </p:nvPicPr>
        <p:blipFill>
          <a:blip r:embed="rId4"/>
          <a:srcRect/>
          <a:stretch/>
        </p:blipFill>
        <p:spPr bwMode="auto">
          <a:xfrm>
            <a:off x="908848" y="2122403"/>
            <a:ext cx="4245355" cy="291411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B65AA00C-A387-C46F-8B96-93472910DF09}"/>
              </a:ext>
            </a:extLst>
          </p:cNvPr>
          <p:cNvGrpSpPr/>
          <p:nvPr/>
        </p:nvGrpSpPr>
        <p:grpSpPr>
          <a:xfrm>
            <a:off x="1175572" y="5307299"/>
            <a:ext cx="3711905" cy="681576"/>
            <a:chOff x="2588651" y="5836779"/>
            <a:chExt cx="3047333" cy="559548"/>
          </a:xfrm>
        </p:grpSpPr>
        <p:sp>
          <p:nvSpPr>
            <p:cNvPr id="8" name="Text Placeholder 6">
              <a:extLst>
                <a:ext uri="{FF2B5EF4-FFF2-40B4-BE49-F238E27FC236}">
                  <a16:creationId xmlns:a16="http://schemas.microsoft.com/office/drawing/2014/main" id="{CAF96C81-30A0-5AF1-BD85-00DC9BFC2F28}"/>
                </a:ext>
              </a:extLst>
            </p:cNvPr>
            <p:cNvSpPr txBox="1">
              <a:spLocks/>
            </p:cNvSpPr>
            <p:nvPr/>
          </p:nvSpPr>
          <p:spPr>
            <a:xfrm>
              <a:off x="4874151" y="5836779"/>
              <a:ext cx="761833" cy="559548"/>
            </a:xfrm>
            <a:prstGeom prst="rect">
              <a:avLst/>
            </a:prstGeom>
          </p:spPr>
          <p:style>
            <a:lnRef idx="2">
              <a:schemeClr val="dk1"/>
            </a:lnRef>
            <a:fillRef idx="1">
              <a:schemeClr val="lt1"/>
            </a:fillRef>
            <a:effectRef idx="0">
              <a:schemeClr val="dk1"/>
            </a:effectRef>
            <a:fontRef idx="minor">
              <a:schemeClr val="dk1"/>
            </a:fontRef>
          </p:style>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50000"/>
                </a:lnSpc>
                <a:spcBef>
                  <a:spcPts val="600"/>
                </a:spcBef>
              </a:pPr>
              <a:r>
                <a:rPr lang="he-IL" sz="1800" b="1" dirty="0">
                  <a:solidFill>
                    <a:srgbClr val="92D050"/>
                  </a:solidFill>
                  <a:latin typeface="Arial" panose="020B0604020202020204" pitchFamily="34" charset="0"/>
                  <a:cs typeface="Arial" panose="020B0604020202020204" pitchFamily="34" charset="0"/>
                </a:rPr>
                <a:t>נתונים</a:t>
              </a:r>
              <a:endParaRPr lang="he-IL" dirty="0">
                <a:latin typeface="Arial" panose="020B0604020202020204" pitchFamily="34" charset="0"/>
                <a:cs typeface="Arial" panose="020B0604020202020204" pitchFamily="34" charset="0"/>
              </a:endParaRPr>
            </a:p>
          </p:txBody>
        </p:sp>
        <p:sp>
          <p:nvSpPr>
            <p:cNvPr id="10" name="Text Placeholder 6">
              <a:extLst>
                <a:ext uri="{FF2B5EF4-FFF2-40B4-BE49-F238E27FC236}">
                  <a16:creationId xmlns:a16="http://schemas.microsoft.com/office/drawing/2014/main" id="{B44D0C96-DB88-70EA-B380-F2D597D17E94}"/>
                </a:ext>
              </a:extLst>
            </p:cNvPr>
            <p:cNvSpPr txBox="1">
              <a:spLocks/>
            </p:cNvSpPr>
            <p:nvPr/>
          </p:nvSpPr>
          <p:spPr>
            <a:xfrm>
              <a:off x="3640508" y="5836779"/>
              <a:ext cx="948583" cy="559548"/>
            </a:xfrm>
            <a:prstGeom prst="rect">
              <a:avLst/>
            </a:prstGeom>
          </p:spPr>
          <p:style>
            <a:lnRef idx="2">
              <a:schemeClr val="dk1"/>
            </a:lnRef>
            <a:fillRef idx="1">
              <a:schemeClr val="lt1"/>
            </a:fillRef>
            <a:effectRef idx="0">
              <a:schemeClr val="dk1"/>
            </a:effectRef>
            <a:fontRef idx="minor">
              <a:schemeClr val="dk1"/>
            </a:fontRef>
          </p:style>
          <p:txBody>
            <a:bodyPr vert="horz" lIns="0" tIns="45720" rIns="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20000"/>
                </a:lnSpc>
                <a:spcBef>
                  <a:spcPts val="600"/>
                </a:spcBef>
              </a:pPr>
              <a:r>
                <a:rPr lang="he-IL" sz="1400" b="1" dirty="0">
                  <a:solidFill>
                    <a:srgbClr val="92D050"/>
                  </a:solidFill>
                  <a:latin typeface="Arial" panose="020B0604020202020204" pitchFamily="34" charset="0"/>
                  <a:cs typeface="Arial" panose="020B0604020202020204" pitchFamily="34" charset="0"/>
                </a:rPr>
                <a:t>עיבוד</a:t>
              </a:r>
            </a:p>
            <a:p>
              <a:pPr algn="ctr" rtl="1">
                <a:lnSpc>
                  <a:spcPct val="120000"/>
                </a:lnSpc>
                <a:spcBef>
                  <a:spcPts val="600"/>
                </a:spcBef>
              </a:pPr>
              <a:r>
                <a:rPr lang="he-IL" sz="1400" b="1" dirty="0">
                  <a:solidFill>
                    <a:srgbClr val="92D050"/>
                  </a:solidFill>
                  <a:latin typeface="Arial" panose="020B0604020202020204" pitchFamily="34" charset="0"/>
                  <a:cs typeface="Arial" panose="020B0604020202020204" pitchFamily="34" charset="0"/>
                </a:rPr>
                <a:t>נתונים</a:t>
              </a:r>
              <a:endParaRPr lang="he-IL" sz="1400" dirty="0">
                <a:latin typeface="Arial" panose="020B0604020202020204" pitchFamily="34" charset="0"/>
                <a:cs typeface="Arial" panose="020B0604020202020204" pitchFamily="34" charset="0"/>
              </a:endParaRPr>
            </a:p>
          </p:txBody>
        </p:sp>
        <p:sp>
          <p:nvSpPr>
            <p:cNvPr id="12" name="Text Placeholder 6">
              <a:extLst>
                <a:ext uri="{FF2B5EF4-FFF2-40B4-BE49-F238E27FC236}">
                  <a16:creationId xmlns:a16="http://schemas.microsoft.com/office/drawing/2014/main" id="{C58AD756-3082-0C94-8879-4E8E8B90FBEA}"/>
                </a:ext>
              </a:extLst>
            </p:cNvPr>
            <p:cNvSpPr txBox="1">
              <a:spLocks/>
            </p:cNvSpPr>
            <p:nvPr/>
          </p:nvSpPr>
          <p:spPr>
            <a:xfrm>
              <a:off x="2588651" y="5836779"/>
              <a:ext cx="761833" cy="559548"/>
            </a:xfrm>
            <a:prstGeom prst="rect">
              <a:avLst/>
            </a:prstGeom>
          </p:spPr>
          <p:style>
            <a:lnRef idx="2">
              <a:schemeClr val="dk1"/>
            </a:lnRef>
            <a:fillRef idx="1">
              <a:schemeClr val="lt1"/>
            </a:fillRef>
            <a:effectRef idx="0">
              <a:schemeClr val="dk1"/>
            </a:effectRef>
            <a:fontRef idx="minor">
              <a:schemeClr val="dk1"/>
            </a:fontRef>
          </p:style>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50000"/>
                </a:lnSpc>
                <a:spcBef>
                  <a:spcPts val="600"/>
                </a:spcBef>
              </a:pPr>
              <a:r>
                <a:rPr lang="he-IL" sz="1800" b="1" dirty="0">
                  <a:solidFill>
                    <a:srgbClr val="92D050"/>
                  </a:solidFill>
                  <a:latin typeface="Arial" panose="020B0604020202020204" pitchFamily="34" charset="0"/>
                  <a:cs typeface="Arial" panose="020B0604020202020204" pitchFamily="34" charset="0"/>
                </a:rPr>
                <a:t>מידע</a:t>
              </a:r>
              <a:endParaRPr lang="he-IL" dirty="0">
                <a:latin typeface="Arial" panose="020B0604020202020204" pitchFamily="34" charset="0"/>
                <a:cs typeface="Arial" panose="020B0604020202020204" pitchFamily="34" charset="0"/>
              </a:endParaRPr>
            </a:p>
          </p:txBody>
        </p:sp>
        <p:cxnSp>
          <p:nvCxnSpPr>
            <p:cNvPr id="4" name="Straight Arrow Connector 3">
              <a:extLst>
                <a:ext uri="{FF2B5EF4-FFF2-40B4-BE49-F238E27FC236}">
                  <a16:creationId xmlns:a16="http://schemas.microsoft.com/office/drawing/2014/main" id="{090E7892-786B-9F90-770C-82F4D17EC6CB}"/>
                </a:ext>
              </a:extLst>
            </p:cNvPr>
            <p:cNvCxnSpPr>
              <a:stCxn id="8" idx="1"/>
              <a:endCxn id="10" idx="3"/>
            </p:cNvCxnSpPr>
            <p:nvPr/>
          </p:nvCxnSpPr>
          <p:spPr>
            <a:xfrm flipH="1">
              <a:off x="4589091" y="6116553"/>
              <a:ext cx="2850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41D0196-A9BD-B970-3070-BA273EA57727}"/>
                </a:ext>
              </a:extLst>
            </p:cNvPr>
            <p:cNvCxnSpPr/>
            <p:nvPr/>
          </p:nvCxnSpPr>
          <p:spPr>
            <a:xfrm flipH="1">
              <a:off x="3355448" y="6095801"/>
              <a:ext cx="2850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46255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אבטחת מערכת המידע</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אבטחה מנזקים פנימיים: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נזקי טבע</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קרינה/חום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שגיאת אנוש (במכוון או בשגגה)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גילוי נתונים במקרה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תקלות מכאניות</a:t>
            </a:r>
          </a:p>
        </p:txBody>
      </p:sp>
      <p:pic>
        <p:nvPicPr>
          <p:cNvPr id="7" name="Picture 2">
            <a:extLst>
              <a:ext uri="{FF2B5EF4-FFF2-40B4-BE49-F238E27FC236}">
                <a16:creationId xmlns:a16="http://schemas.microsoft.com/office/drawing/2014/main" id="{D16E5007-F9DE-0F70-6788-C6D9DA78AD81}"/>
              </a:ext>
            </a:extLst>
          </p:cNvPr>
          <p:cNvPicPr>
            <a:picLocks noChangeAspect="1" noChangeArrowheads="1"/>
          </p:cNvPicPr>
          <p:nvPr/>
        </p:nvPicPr>
        <p:blipFill>
          <a:blip r:embed="rId4"/>
          <a:srcRect/>
          <a:stretch/>
        </p:blipFill>
        <p:spPr bwMode="auto">
          <a:xfrm>
            <a:off x="749092" y="2867715"/>
            <a:ext cx="4564868" cy="2510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674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אבטחת מערכת המידע</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הדרך לאבטחת המידע:</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הפעלת מערכת הרשאות לשימוש במערכת המידע</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הצפנת תקשורת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רישום ממוחשב של יומן משתמשים מפורט</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הכנת תוכנית להתאוששות מערכת המידע לאחר שנגרם נזק</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הצטיידות בחומרה לגיבוי מקרי תקלה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הצטיידות בתוכנת אנטי-וירוס לתיקון מקרי וירוס</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הפעלת גיבוי סדיר לתוכנה ולנתונים</a:t>
            </a:r>
          </a:p>
        </p:txBody>
      </p:sp>
      <p:pic>
        <p:nvPicPr>
          <p:cNvPr id="7" name="Picture 2">
            <a:extLst>
              <a:ext uri="{FF2B5EF4-FFF2-40B4-BE49-F238E27FC236}">
                <a16:creationId xmlns:a16="http://schemas.microsoft.com/office/drawing/2014/main" id="{D16E5007-F9DE-0F70-6788-C6D9DA78AD81}"/>
              </a:ext>
            </a:extLst>
          </p:cNvPr>
          <p:cNvPicPr>
            <a:picLocks noChangeAspect="1" noChangeArrowheads="1"/>
          </p:cNvPicPr>
          <p:nvPr/>
        </p:nvPicPr>
        <p:blipFill>
          <a:blip r:embed="rId4"/>
          <a:srcRect/>
          <a:stretch/>
        </p:blipFill>
        <p:spPr bwMode="auto">
          <a:xfrm>
            <a:off x="914394" y="2428237"/>
            <a:ext cx="4234264" cy="3389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07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המחשבים</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מהו מחשב</a:t>
            </a:r>
          </a:p>
          <a:p>
            <a:pPr algn="r" rtl="1">
              <a:lnSpc>
                <a:spcPct val="150000"/>
              </a:lnSpc>
            </a:pPr>
            <a:r>
              <a:rPr lang="he-IL" dirty="0">
                <a:latin typeface="Arial" panose="020B0604020202020204" pitchFamily="34" charset="0"/>
                <a:cs typeface="Arial" panose="020B0604020202020204" pitchFamily="34" charset="0"/>
              </a:rPr>
              <a:t>המחשב הוא מערכת אלקטרונית הקולטת נתונים, מעבדת אותם, ופולטת מידע הנוצר בתהליך העיבוד.</a:t>
            </a:r>
          </a:p>
          <a:p>
            <a:pPr algn="r" rtl="1">
              <a:lnSpc>
                <a:spcPct val="150000"/>
              </a:lnSpc>
            </a:pP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ניתן לחלק את מערכת המחשב לשני תחומים עיקריים: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חומרה (</a:t>
            </a:r>
            <a:r>
              <a:rPr lang="en-US" dirty="0">
                <a:latin typeface="Arial" panose="020B0604020202020204" pitchFamily="34" charset="0"/>
                <a:cs typeface="Arial" panose="020B0604020202020204" pitchFamily="34" charset="0"/>
              </a:rPr>
              <a:t>hardware</a:t>
            </a:r>
            <a:r>
              <a:rPr lang="he-IL" dirty="0">
                <a:latin typeface="Arial" panose="020B0604020202020204" pitchFamily="34" charset="0"/>
                <a:cs typeface="Arial" panose="020B0604020202020204" pitchFamily="34" charset="0"/>
              </a:rPr>
              <a:t>) - הרכיבים הפיסיים של המחשב</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תוכנה (</a:t>
            </a:r>
            <a:r>
              <a:rPr lang="en-US" dirty="0">
                <a:latin typeface="Arial" panose="020B0604020202020204" pitchFamily="34" charset="0"/>
                <a:cs typeface="Arial" panose="020B0604020202020204" pitchFamily="34" charset="0"/>
              </a:rPr>
              <a:t>software</a:t>
            </a:r>
            <a:r>
              <a:rPr lang="he-IL" dirty="0">
                <a:latin typeface="Arial" panose="020B0604020202020204" pitchFamily="34" charset="0"/>
                <a:cs typeface="Arial" panose="020B0604020202020204" pitchFamily="34" charset="0"/>
              </a:rPr>
              <a:t>) - אוסף של תוכנות מחשב</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605111" y="2758196"/>
            <a:ext cx="4852830" cy="2729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3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המחשבים</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מהו מחשב</a:t>
            </a:r>
          </a:p>
          <a:p>
            <a:pPr algn="r" rtl="1">
              <a:lnSpc>
                <a:spcPct val="150000"/>
              </a:lnSpc>
            </a:pPr>
            <a:r>
              <a:rPr lang="he-IL" dirty="0">
                <a:latin typeface="Arial" panose="020B0604020202020204" pitchFamily="34" charset="0"/>
                <a:cs typeface="Arial" panose="020B0604020202020204" pitchFamily="34" charset="0"/>
              </a:rPr>
              <a:t>במחשב מוצגים הנתונים על המסך בסימנים המוכרים למשתמש: ספרות, אותיות, סימנים מיוחדים</a:t>
            </a:r>
          </a:p>
          <a:p>
            <a:pPr algn="r" rtl="1">
              <a:lnSpc>
                <a:spcPct val="150000"/>
              </a:lnSpc>
            </a:pPr>
            <a:r>
              <a:rPr lang="he-IL" dirty="0">
                <a:latin typeface="Arial" panose="020B0604020202020204" pitchFamily="34" charset="0"/>
                <a:cs typeface="Arial" panose="020B0604020202020204" pitchFamily="34" charset="0"/>
              </a:rPr>
              <a:t>או ציורים. מידע זה מיוצג ביחידות הזיכרון לאכסון נתונים בעזרת שני מצבי מתח. כאשר אין מתח</a:t>
            </a:r>
          </a:p>
          <a:p>
            <a:pPr algn="r" rtl="1">
              <a:lnSpc>
                <a:spcPct val="150000"/>
              </a:lnSpc>
            </a:pPr>
            <a:r>
              <a:rPr lang="he-IL" dirty="0">
                <a:latin typeface="Arial" panose="020B0604020202020204" pitchFamily="34" charset="0"/>
                <a:cs typeface="Arial" panose="020B0604020202020204" pitchFamily="34" charset="0"/>
              </a:rPr>
              <a:t>המידע הוא אפס (0) וכאשר יש מתח המידע הוא אחד (1).</a:t>
            </a:r>
          </a:p>
          <a:p>
            <a:pPr algn="r" rtl="1">
              <a:lnSpc>
                <a:spcPct val="150000"/>
              </a:lnSpc>
            </a:pP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יחידת המידע הבסיסית המייצגת אפס או אחד </a:t>
            </a:r>
            <a:r>
              <a:rPr lang="he-IL" b="1" dirty="0">
                <a:latin typeface="Arial" panose="020B0604020202020204" pitchFamily="34" charset="0"/>
                <a:cs typeface="Arial" panose="020B0604020202020204" pitchFamily="34" charset="0"/>
              </a:rPr>
              <a:t>סיבית</a:t>
            </a:r>
            <a:r>
              <a:rPr lang="he-IL" dirty="0">
                <a:latin typeface="Arial" panose="020B0604020202020204" pitchFamily="34" charset="0"/>
                <a:cs typeface="Arial" panose="020B0604020202020204" pitchFamily="34" charset="0"/>
              </a:rPr>
              <a:t> ובאנגלית </a:t>
            </a:r>
            <a:r>
              <a:rPr lang="en-US" dirty="0">
                <a:latin typeface="Arial" panose="020B0604020202020204" pitchFamily="34" charset="0"/>
                <a:cs typeface="Arial" panose="020B0604020202020204" pitchFamily="34" charset="0"/>
              </a:rPr>
              <a:t>bit</a:t>
            </a:r>
            <a:r>
              <a:rPr lang="he-IL" dirty="0">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ליחידה הכוללת שמונה סיביות קוראים </a:t>
            </a:r>
            <a:r>
              <a:rPr lang="he-IL" b="1" dirty="0">
                <a:latin typeface="Arial" panose="020B0604020202020204" pitchFamily="34" charset="0"/>
                <a:cs typeface="Arial" panose="020B0604020202020204" pitchFamily="34" charset="0"/>
              </a:rPr>
              <a:t>בית</a:t>
            </a:r>
            <a:r>
              <a:rPr lang="he-IL" dirty="0">
                <a:latin typeface="Arial" panose="020B0604020202020204" pitchFamily="34" charset="0"/>
                <a:cs typeface="Arial" panose="020B0604020202020204" pitchFamily="34" charset="0"/>
              </a:rPr>
              <a:t> ובאנגלית </a:t>
            </a:r>
            <a:r>
              <a:rPr lang="en-US" dirty="0">
                <a:latin typeface="Arial" panose="020B0604020202020204" pitchFamily="34" charset="0"/>
                <a:cs typeface="Arial" panose="020B0604020202020204" pitchFamily="34" charset="0"/>
              </a:rPr>
              <a:t>byte</a:t>
            </a:r>
            <a:r>
              <a:rPr lang="he-IL" dirty="0">
                <a:latin typeface="Arial" panose="020B0604020202020204" pitchFamily="34" charset="0"/>
                <a:cs typeface="Arial" panose="020B0604020202020204" pitchFamily="34" charset="0"/>
              </a:rPr>
              <a:t>.</a:t>
            </a:r>
          </a:p>
          <a:p>
            <a:pPr algn="r" rtl="1">
              <a:lnSpc>
                <a:spcPct val="150000"/>
              </a:lnSpc>
            </a:pP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בעזרת יחידת זיכרון המורכבת משמונה סיביות ניתן לתאר מצבים שונים, יחידה זו יכולה לייצג את</a:t>
            </a:r>
          </a:p>
          <a:p>
            <a:pPr algn="r" rtl="1">
              <a:lnSpc>
                <a:spcPct val="150000"/>
              </a:lnSpc>
            </a:pPr>
            <a:r>
              <a:rPr lang="he-IL" dirty="0">
                <a:latin typeface="Arial" panose="020B0604020202020204" pitchFamily="34" charset="0"/>
                <a:cs typeface="Arial" panose="020B0604020202020204" pitchFamily="34" charset="0"/>
              </a:rPr>
              <a:t>כל הספרות והאותיות במחשב .</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926790" y="2454086"/>
            <a:ext cx="3683238" cy="333793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2BA21D7A-BE8A-3A7F-3B08-AC74DE1F1436}"/>
              </a:ext>
            </a:extLst>
          </p:cNvPr>
          <p:cNvPicPr>
            <a:picLocks noChangeAspect="1" noChangeArrowheads="1"/>
          </p:cNvPicPr>
          <p:nvPr/>
        </p:nvPicPr>
        <p:blipFill rotWithShape="1">
          <a:blip r:embed="rId5"/>
          <a:srcRect t="23867" b="410"/>
          <a:stretch/>
        </p:blipFill>
        <p:spPr bwMode="auto">
          <a:xfrm>
            <a:off x="4610028" y="3206863"/>
            <a:ext cx="3226465" cy="1832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982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המחשבים</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5"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מהו מחשב</a:t>
            </a:r>
          </a:p>
          <a:p>
            <a:pPr algn="r" rtl="1">
              <a:lnSpc>
                <a:spcPct val="150000"/>
              </a:lnSpc>
            </a:pPr>
            <a:r>
              <a:rPr lang="he-IL" dirty="0">
                <a:latin typeface="Arial" panose="020B0604020202020204" pitchFamily="34" charset="0"/>
                <a:cs typeface="Arial" panose="020B0604020202020204" pitchFamily="34" charset="0"/>
              </a:rPr>
              <a:t>כדי להשתמש במחשב יש לתת לו את סדרת הפעולות שרוצים שהוא יבצע. לסדרת פעולות כזאת המיועדת למטרה מסוימת קוראים "</a:t>
            </a:r>
            <a:r>
              <a:rPr lang="he-IL" b="1" dirty="0">
                <a:latin typeface="Arial" panose="020B0604020202020204" pitchFamily="34" charset="0"/>
                <a:cs typeface="Arial" panose="020B0604020202020204" pitchFamily="34" charset="0"/>
              </a:rPr>
              <a:t>תוכנת מחשב</a:t>
            </a:r>
            <a:r>
              <a:rPr lang="he-IL" dirty="0">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התוכנה צריכה להיות בשפה שהמחשב מבין.</a:t>
            </a:r>
          </a:p>
          <a:p>
            <a:pPr algn="r" rtl="1">
              <a:lnSpc>
                <a:spcPct val="150000"/>
              </a:lnSpc>
            </a:pPr>
            <a:r>
              <a:rPr lang="he-IL" dirty="0">
                <a:latin typeface="Arial" panose="020B0604020202020204" pitchFamily="34" charset="0"/>
                <a:cs typeface="Arial" panose="020B0604020202020204" pitchFamily="34" charset="0"/>
              </a:rPr>
              <a:t>כשמדליקים את המחשב מופעלת תוכנה בסיסית שנקראת "</a:t>
            </a:r>
            <a:r>
              <a:rPr lang="he-IL" b="1" dirty="0">
                <a:latin typeface="Arial" panose="020B0604020202020204" pitchFamily="34" charset="0"/>
                <a:cs typeface="Arial" panose="020B0604020202020204" pitchFamily="34" charset="0"/>
              </a:rPr>
              <a:t>מערכת ההפעלה</a:t>
            </a:r>
            <a:r>
              <a:rPr lang="he-IL" dirty="0">
                <a:latin typeface="Arial" panose="020B0604020202020204" pitchFamily="34" charset="0"/>
                <a:cs typeface="Arial" panose="020B0604020202020204" pitchFamily="34" charset="0"/>
              </a:rPr>
              <a:t>" שמאוחסנת על הדיסק הקשיח של המחשב.</a:t>
            </a:r>
          </a:p>
          <a:p>
            <a:pPr algn="r" rtl="1">
              <a:lnSpc>
                <a:spcPct val="150000"/>
              </a:lnSpc>
            </a:pP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מערכת ההפעלה היא התוכנה המתווכת בין חלקי החומרה של המחשב לבין תוכנות אחרות וגם בין המשתמש במחשב.</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933176" y="2497496"/>
            <a:ext cx="2196700" cy="3251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556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המחשבים</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5"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מהו מחשב</a:t>
            </a:r>
          </a:p>
          <a:p>
            <a:pPr algn="r" rtl="1">
              <a:lnSpc>
                <a:spcPct val="150000"/>
              </a:lnSpc>
            </a:pPr>
            <a:r>
              <a:rPr lang="he-IL" dirty="0">
                <a:latin typeface="Arial" panose="020B0604020202020204" pitchFamily="34" charset="0"/>
                <a:cs typeface="Arial" panose="020B0604020202020204" pitchFamily="34" charset="0"/>
              </a:rPr>
              <a:t>יחידות המחשב המרכזיות הן:</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יחידת עיבוד מרכזית</a:t>
            </a:r>
            <a:r>
              <a:rPr lang="en-US" dirty="0">
                <a:latin typeface="Arial" panose="020B0604020202020204" pitchFamily="34" charset="0"/>
                <a:cs typeface="Arial" panose="020B0604020202020204" pitchFamily="34" charset="0"/>
              </a:rPr>
              <a:t>central processing unit) CPU - </a:t>
            </a:r>
            <a:r>
              <a:rPr lang="he-IL" dirty="0">
                <a:latin typeface="Arial" panose="020B0604020202020204" pitchFamily="34" charset="0"/>
                <a:cs typeface="Arial" panose="020B0604020202020204" pitchFamily="34" charset="0"/>
              </a:rPr>
              <a:t>). יחידה זו עושה את כל פעולות ה"חשיבה" שעושה המחשב.</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זיכרון</a:t>
            </a:r>
            <a:r>
              <a:rPr lang="he-IL" dirty="0">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Memory</a:t>
            </a:r>
            <a:r>
              <a:rPr lang="he-IL"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he-IL" dirty="0">
                <a:latin typeface="Arial" panose="020B0604020202020204" pitchFamily="34" charset="0"/>
              </a:rPr>
              <a:t>בזיכרון </a:t>
            </a:r>
            <a:r>
              <a:rPr lang="he-IL" dirty="0">
                <a:latin typeface="Arial" panose="020B0604020202020204" pitchFamily="34" charset="0"/>
                <a:cs typeface="Arial" panose="020B0604020202020204" pitchFamily="34" charset="0"/>
              </a:rPr>
              <a:t>נשמרים הדברים הבאים: המידע שבו משתמש המחשב, תכנות המחשב ותוצאות ביניים של תהליכי עיבוד.</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אמצעי אחסון </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Storage</a:t>
            </a:r>
            <a:r>
              <a:rPr lang="he-IL" dirty="0">
                <a:latin typeface="Arial" panose="020B0604020202020204" pitchFamily="34" charset="0"/>
                <a:cs typeface="Arial" panose="020B0604020202020204" pitchFamily="34" charset="0"/>
              </a:rPr>
              <a:t> שמירת נתונים לאורך הזמן.</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אמצעי קלט/פלט </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input/output devices</a:t>
            </a:r>
            <a:r>
              <a:rPr lang="he-IL" dirty="0">
                <a:latin typeface="Arial" panose="020B0604020202020204" pitchFamily="34" charset="0"/>
                <a:cs typeface="Arial" panose="020B0604020202020204" pitchFamily="34" charset="0"/>
              </a:rPr>
              <a:t>. אמצעי הקלט פלט הם הציוד ההיקפי המחובר למחשב.</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לוח אם </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Mother Board</a:t>
            </a:r>
            <a:r>
              <a:rPr lang="he-IL" dirty="0">
                <a:latin typeface="Arial" panose="020B0604020202020204" pitchFamily="34" charset="0"/>
                <a:cs typeface="Arial" panose="020B0604020202020204" pitchFamily="34" charset="0"/>
              </a:rPr>
              <a:t>. תפקיד לוח האם הוא לספק תקשורת בין חלקי המחשב השונים, וכן לספק מתח חשמלי לרכיבי המחשב השונים.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864419" y="2284635"/>
            <a:ext cx="4334213" cy="3676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381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5"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מערכת הפעלה</a:t>
            </a:r>
          </a:p>
          <a:p>
            <a:pPr algn="r" rtl="1">
              <a:lnSpc>
                <a:spcPct val="150000"/>
              </a:lnSpc>
            </a:pPr>
            <a:r>
              <a:rPr lang="he-IL" dirty="0">
                <a:latin typeface="Arial" panose="020B0604020202020204" pitchFamily="34" charset="0"/>
                <a:cs typeface="Arial" panose="020B0604020202020204" pitchFamily="34" charset="0"/>
              </a:rPr>
              <a:t>יחידות המחשב המרכזיות הן:</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יחידת עיבוד מרכזית</a:t>
            </a:r>
            <a:r>
              <a:rPr lang="en-US" dirty="0">
                <a:latin typeface="Arial" panose="020B0604020202020204" pitchFamily="34" charset="0"/>
                <a:cs typeface="Arial" panose="020B0604020202020204" pitchFamily="34" charset="0"/>
              </a:rPr>
              <a:t>central processing unit) CPU - </a:t>
            </a:r>
            <a:r>
              <a:rPr lang="he-IL" dirty="0">
                <a:latin typeface="Arial" panose="020B0604020202020204" pitchFamily="34" charset="0"/>
                <a:cs typeface="Arial" panose="020B0604020202020204" pitchFamily="34" charset="0"/>
              </a:rPr>
              <a:t>). יחידה זו עושה את כל פעולות ה"חשיבה" שעושה המחשב.</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זיכרון</a:t>
            </a:r>
            <a:r>
              <a:rPr lang="he-IL" dirty="0">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Memory</a:t>
            </a:r>
            <a:r>
              <a:rPr lang="he-IL"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he-IL" dirty="0">
                <a:latin typeface="Arial" panose="020B0604020202020204" pitchFamily="34" charset="0"/>
              </a:rPr>
              <a:t>בזיכרון </a:t>
            </a:r>
            <a:r>
              <a:rPr lang="he-IL" dirty="0">
                <a:latin typeface="Arial" panose="020B0604020202020204" pitchFamily="34" charset="0"/>
                <a:cs typeface="Arial" panose="020B0604020202020204" pitchFamily="34" charset="0"/>
              </a:rPr>
              <a:t>נשמרים הדברים הבאים: המידע שבו משתמש המחשב, תכנות המחשב ותוצאות ביניים של תהליכי עיבוד.</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אמצעי אחסון </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Storage</a:t>
            </a:r>
            <a:r>
              <a:rPr lang="he-IL" dirty="0">
                <a:latin typeface="Arial" panose="020B0604020202020204" pitchFamily="34" charset="0"/>
                <a:cs typeface="Arial" panose="020B0604020202020204" pitchFamily="34" charset="0"/>
              </a:rPr>
              <a:t> שמירת נתונים לאורך הזמן.</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אמצעי קלט/פלט </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input/output devices</a:t>
            </a:r>
            <a:r>
              <a:rPr lang="he-IL" dirty="0">
                <a:latin typeface="Arial" panose="020B0604020202020204" pitchFamily="34" charset="0"/>
                <a:cs typeface="Arial" panose="020B0604020202020204" pitchFamily="34" charset="0"/>
              </a:rPr>
              <a:t>. אמצעי הקלט פלט הם הציוד ההיקפי המחובר למחשב.</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לוח אם </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Mother Board</a:t>
            </a:r>
            <a:r>
              <a:rPr lang="he-IL" dirty="0">
                <a:latin typeface="Arial" panose="020B0604020202020204" pitchFamily="34" charset="0"/>
                <a:cs typeface="Arial" panose="020B0604020202020204" pitchFamily="34" charset="0"/>
              </a:rPr>
              <a:t>. תפקיד לוח האם הוא לספק תקשורת בין חלקי המחשב השונים, וכן לספק מתח חשמלי לרכיבי המחשב השונים.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864419" y="2284635"/>
            <a:ext cx="4334213" cy="3676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047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מערכת הפעלה</a:t>
            </a:r>
          </a:p>
          <a:p>
            <a:pPr algn="r" rtl="1">
              <a:lnSpc>
                <a:spcPct val="150000"/>
              </a:lnSpc>
            </a:pPr>
            <a:r>
              <a:rPr lang="he-IL" sz="1600" dirty="0">
                <a:latin typeface="Arial" panose="020B0604020202020204" pitchFamily="34" charset="0"/>
                <a:cs typeface="Arial" panose="020B0604020202020204" pitchFamily="34" charset="0"/>
              </a:rPr>
              <a:t>מערכת הפעלה היא תוכנה המקשרת בין רכיבי החומרה, התוכניות והמשתמשים ומספקת שירותים לתוכניות ולמשתמשים. למעשה, היא ממשק בין האדם למכונה. מערכת ההפעלה אחראית על ניהול המידע ששמור בזיכרון ובאמצעי האחסון ועל ניהול ותאום בין כל הרכיבים של המחשב. זו התוכנה הראשונה שעולה עם הדלקת המחשב והיא זו המאפשרת לו לפעול.</a:t>
            </a:r>
          </a:p>
          <a:p>
            <a:pPr algn="r" rtl="1">
              <a:lnSpc>
                <a:spcPct val="150000"/>
              </a:lnSpc>
            </a:pPr>
            <a:r>
              <a:rPr lang="he-IL" sz="1600" b="1" dirty="0">
                <a:latin typeface="Arial" panose="020B0604020202020204" pitchFamily="34" charset="0"/>
                <a:cs typeface="Arial" panose="020B0604020202020204" pitchFamily="34" charset="0"/>
              </a:rPr>
              <a:t>אתחול</a:t>
            </a:r>
            <a:r>
              <a:rPr lang="he-IL" sz="1600" dirty="0">
                <a:latin typeface="Arial" panose="020B0604020202020204" pitchFamily="34" charset="0"/>
                <a:cs typeface="Arial" panose="020B0604020202020204" pitchFamily="34" charset="0"/>
              </a:rPr>
              <a:t> - תהליך טעינתה של מערכת ההפעלה, המתבצע עם הדלקת המחשב.</a:t>
            </a:r>
          </a:p>
          <a:p>
            <a:pPr algn="r" rtl="1">
              <a:lnSpc>
                <a:spcPct val="150000"/>
              </a:lnSpc>
            </a:pPr>
            <a:endParaRPr lang="he-IL" sz="1600" dirty="0">
              <a:latin typeface="Arial" panose="020B0604020202020204" pitchFamily="34" charset="0"/>
              <a:cs typeface="Arial" panose="020B0604020202020204" pitchFamily="34" charset="0"/>
            </a:endParaRPr>
          </a:p>
          <a:p>
            <a:pPr algn="r" rtl="1">
              <a:lnSpc>
                <a:spcPct val="150000"/>
              </a:lnSpc>
            </a:pPr>
            <a:r>
              <a:rPr lang="he-IL" sz="1600" b="1" dirty="0">
                <a:latin typeface="Arial" panose="020B0604020202020204" pitchFamily="34" charset="0"/>
                <a:cs typeface="Arial" panose="020B0604020202020204" pitchFamily="34" charset="0"/>
              </a:rPr>
              <a:t>שלושה תפקידים עיקריים של מערכת ההפעלה:</a:t>
            </a:r>
          </a:p>
          <a:p>
            <a:pPr marL="342900" indent="-342900" algn="r" rtl="1">
              <a:lnSpc>
                <a:spcPct val="150000"/>
              </a:lnSpc>
              <a:buFont typeface="+mj-lt"/>
              <a:buAutoNum type="arabicPeriod"/>
            </a:pPr>
            <a:r>
              <a:rPr lang="he-IL" sz="1600" dirty="0">
                <a:latin typeface="Arial" panose="020B0604020202020204" pitchFamily="34" charset="0"/>
                <a:cs typeface="Arial" panose="020B0604020202020204" pitchFamily="34" charset="0"/>
              </a:rPr>
              <a:t>הקצאת משאבי החומרה</a:t>
            </a:r>
          </a:p>
          <a:p>
            <a:pPr marL="342900" indent="-342900" algn="r" rtl="1">
              <a:lnSpc>
                <a:spcPct val="150000"/>
              </a:lnSpc>
              <a:buFont typeface="+mj-lt"/>
              <a:buAutoNum type="arabicPeriod"/>
            </a:pPr>
            <a:r>
              <a:rPr lang="he-IL" sz="1600" dirty="0">
                <a:latin typeface="Arial" panose="020B0604020202020204" pitchFamily="34" charset="0"/>
                <a:cs typeface="Arial" panose="020B0604020202020204" pitchFamily="34" charset="0"/>
              </a:rPr>
              <a:t>תזמון פעולות רכיבי החומרה ומרכיבי התוכנה</a:t>
            </a:r>
          </a:p>
          <a:p>
            <a:pPr marL="342900" indent="-342900" algn="r" rtl="1">
              <a:lnSpc>
                <a:spcPct val="150000"/>
              </a:lnSpc>
              <a:buFont typeface="+mj-lt"/>
              <a:buAutoNum type="arabicPeriod"/>
            </a:pPr>
            <a:r>
              <a:rPr lang="he-IL" sz="1600" dirty="0">
                <a:latin typeface="Arial" panose="020B0604020202020204" pitchFamily="34" charset="0"/>
                <a:cs typeface="Arial" panose="020B0604020202020204" pitchFamily="34" charset="0"/>
              </a:rPr>
              <a:t>העמדת תשתית משותפת ומסגרת מאורגנת של ממשק ושירותים למשתמש ולחבילות התוכנה</a:t>
            </a:r>
          </a:p>
          <a:p>
            <a:pPr marL="342900" indent="-342900" algn="r" rtl="1">
              <a:lnSpc>
                <a:spcPct val="150000"/>
              </a:lnSpc>
              <a:buFont typeface="+mj-lt"/>
              <a:buAutoNum type="arabicPeriod"/>
            </a:pPr>
            <a:endParaRPr lang="he-IL" sz="1600" dirty="0">
              <a:latin typeface="Arial" panose="020B0604020202020204" pitchFamily="34" charset="0"/>
              <a:cs typeface="Arial" panose="020B0604020202020204" pitchFamily="34" charset="0"/>
            </a:endParaRPr>
          </a:p>
          <a:p>
            <a:pPr algn="r" rtl="1">
              <a:lnSpc>
                <a:spcPct val="150000"/>
              </a:lnSpc>
            </a:pPr>
            <a:r>
              <a:rPr lang="he-IL" sz="1600" dirty="0">
                <a:latin typeface="Arial" panose="020B0604020202020204" pitchFamily="34" charset="0"/>
                <a:cs typeface="Arial" panose="020B0604020202020204" pitchFamily="34" charset="0"/>
              </a:rPr>
              <a:t>דוגמאות למערכות הפעלה: </a:t>
            </a:r>
            <a:r>
              <a:rPr lang="en-US" sz="1600" dirty="0">
                <a:latin typeface="Arial" panose="020B0604020202020204" pitchFamily="34" charset="0"/>
                <a:cs typeface="Arial" panose="020B0604020202020204" pitchFamily="34" charset="0"/>
              </a:rPr>
              <a:t>Windows, Linux, MacOS</a:t>
            </a:r>
            <a:r>
              <a:rPr lang="en-US" dirty="0">
                <a:latin typeface="Arial" panose="020B0604020202020204" pitchFamily="34" charset="0"/>
                <a:cs typeface="Arial" panose="020B0604020202020204" pitchFamily="34" charset="0"/>
              </a:rPr>
              <a:t>, Android</a:t>
            </a:r>
            <a:endParaRPr lang="he-IL" sz="1600"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015806" y="3246926"/>
            <a:ext cx="3951157" cy="182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573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מבנה מערכת הפעלה</a:t>
            </a:r>
          </a:p>
          <a:p>
            <a:pPr algn="r" rtl="1">
              <a:lnSpc>
                <a:spcPct val="150000"/>
              </a:lnSpc>
            </a:pPr>
            <a:r>
              <a:rPr lang="he-IL" b="1" dirty="0">
                <a:latin typeface="Arial" panose="020B0604020202020204" pitchFamily="34" charset="0"/>
                <a:cs typeface="Arial" panose="020B0604020202020204" pitchFamily="34" charset="0"/>
              </a:rPr>
              <a:t>ליבת מערכת ההפעלה </a:t>
            </a:r>
            <a:r>
              <a:rPr lang="he-IL"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Kernel</a:t>
            </a:r>
            <a:r>
              <a:rPr lang="he-IL" dirty="0">
                <a:latin typeface="Arial" panose="020B0604020202020204" pitchFamily="34" charset="0"/>
                <a:cs typeface="Arial" panose="020B0604020202020204" pitchFamily="34" charset="0"/>
              </a:rPr>
              <a:t>) תווך בין התוכנות לבין שכבת החומרה. </a:t>
            </a:r>
            <a:r>
              <a:rPr lang="he-IL" sz="1600" dirty="0">
                <a:latin typeface="Arial" panose="020B0604020202020204" pitchFamily="34" charset="0"/>
                <a:cs typeface="Arial" panose="020B0604020202020204" pitchFamily="34" charset="0"/>
              </a:rPr>
              <a:t>תפקיד מרכזי - ניהול משאבי המערכת, התקשורת שבין רכיבי החומרה והתוכנה ותזמון התוכניות הרצות על המעבד.</a:t>
            </a:r>
          </a:p>
          <a:p>
            <a:pPr algn="r" rtl="1">
              <a:lnSpc>
                <a:spcPct val="150000"/>
              </a:lnSpc>
            </a:pPr>
            <a:endParaRPr lang="he-IL" sz="1600" dirty="0">
              <a:latin typeface="Arial" panose="020B0604020202020204" pitchFamily="34" charset="0"/>
              <a:cs typeface="Arial" panose="020B0604020202020204" pitchFamily="34" charset="0"/>
            </a:endParaRPr>
          </a:p>
          <a:p>
            <a:pPr algn="r" rtl="1">
              <a:lnSpc>
                <a:spcPct val="150000"/>
              </a:lnSpc>
            </a:pPr>
            <a:r>
              <a:rPr lang="he-IL" sz="1600" b="1" dirty="0">
                <a:latin typeface="Arial" panose="020B0604020202020204" pitchFamily="34" charset="0"/>
                <a:cs typeface="Arial" panose="020B0604020202020204" pitchFamily="34" charset="0"/>
              </a:rPr>
              <a:t>ממשק החומרה</a:t>
            </a:r>
            <a:r>
              <a:rPr lang="he-IL" sz="1600" dirty="0">
                <a:latin typeface="Arial" panose="020B0604020202020204" pitchFamily="34" charset="0"/>
                <a:cs typeface="Arial" panose="020B0604020202020204" pitchFamily="34" charset="0"/>
              </a:rPr>
              <a:t>: מתרגם פעולות של רכיבי חומרה לשימוש התוכנה. למשל, הזזה של העכבר המייצרת אות חשמלי תתורגם לרצף נתוני תוכנה כך שהתוכנה תזיז את העכבר למקום המתאים.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14530" y="2606468"/>
            <a:ext cx="3833992" cy="303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562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מבנה מערכת הפעלה</a:t>
            </a:r>
          </a:p>
          <a:p>
            <a:pPr algn="r" rtl="1">
              <a:lnSpc>
                <a:spcPct val="150000"/>
              </a:lnSpc>
            </a:pPr>
            <a:r>
              <a:rPr lang="he-IL" b="1" dirty="0">
                <a:latin typeface="Arial" panose="020B0604020202020204" pitchFamily="34" charset="0"/>
                <a:cs typeface="Arial" panose="020B0604020202020204" pitchFamily="34" charset="0"/>
              </a:rPr>
              <a:t>ממשק תוכנה </a:t>
            </a:r>
            <a:r>
              <a:rPr lang="he-IL"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API Interface</a:t>
            </a:r>
            <a:r>
              <a:rPr lang="he-IL" dirty="0">
                <a:latin typeface="Arial" panose="020B0604020202020204" pitchFamily="34" charset="0"/>
                <a:cs typeface="Arial" panose="020B0604020202020204" pitchFamily="34" charset="0"/>
              </a:rPr>
              <a:t>)</a:t>
            </a:r>
            <a:r>
              <a:rPr lang="he-IL" b="1"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מאפשר לכותבי הקוד להשתמש בשירותי המערכת כמו אחסון מידע או שימוש בזיכרון מבלי לנהל את הפעולות בעצמם.</a:t>
            </a:r>
            <a:endParaRPr lang="en-US" dirty="0">
              <a:latin typeface="Arial" panose="020B0604020202020204" pitchFamily="34" charset="0"/>
              <a:cs typeface="Arial" panose="020B0604020202020204" pitchFamily="34" charset="0"/>
            </a:endParaRPr>
          </a:p>
          <a:p>
            <a:pPr algn="l">
              <a:lnSpc>
                <a:spcPct val="150000"/>
              </a:lnSpc>
            </a:pPr>
            <a:r>
              <a:rPr lang="en-US" dirty="0">
                <a:latin typeface="Arial" panose="020B0604020202020204" pitchFamily="34" charset="0"/>
                <a:cs typeface="Arial" panose="020B0604020202020204" pitchFamily="34" charset="0"/>
              </a:rPr>
              <a:t>API = </a:t>
            </a:r>
            <a:r>
              <a:rPr lang="en-US" b="0" i="0" u="none" strike="noStrike" baseline="0" dirty="0">
                <a:latin typeface="Calibri" panose="020F0502020204030204" pitchFamily="34" charset="0"/>
              </a:rPr>
              <a:t>Application Programming Interface</a:t>
            </a:r>
          </a:p>
          <a:p>
            <a:pPr algn="r" rtl="1">
              <a:lnSpc>
                <a:spcPct val="150000"/>
              </a:lnSpc>
            </a:pPr>
            <a:r>
              <a:rPr lang="he-IL" b="1" dirty="0">
                <a:latin typeface="Arial" panose="020B0604020202020204" pitchFamily="34" charset="0"/>
                <a:cs typeface="Arial" panose="020B0604020202020204" pitchFamily="34" charset="0"/>
              </a:rPr>
              <a:t>ממשק משתמש </a:t>
            </a:r>
            <a:r>
              <a:rPr lang="he-IL"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GUI</a:t>
            </a:r>
            <a:r>
              <a:rPr lang="he-IL" dirty="0">
                <a:latin typeface="Arial" panose="020B0604020202020204" pitchFamily="34" charset="0"/>
                <a:cs typeface="Arial" panose="020B0604020202020204" pitchFamily="34" charset="0"/>
              </a:rPr>
              <a:t>). דרך הצגה למשתמש נתונים לטובת הפעלת תוכנות וקבלת תוצאות מהן. נראות של מערכות הפעלה. ממשקים גרפיים מאפשרים למשתמש לשלוט בכל הנעשה במחשב בעזרת כל אמצעי קלט ללא צורך בכתיבת פקודות או כל ידע בשפת מחשב.</a:t>
            </a:r>
          </a:p>
          <a:p>
            <a:pPr>
              <a:lnSpc>
                <a:spcPct val="150000"/>
              </a:lnSpc>
            </a:pPr>
            <a:r>
              <a:rPr lang="en-US" dirty="0">
                <a:latin typeface="Arial" panose="020B0604020202020204" pitchFamily="34" charset="0"/>
                <a:cs typeface="Arial" panose="020B0604020202020204" pitchFamily="34" charset="0"/>
              </a:rPr>
              <a:t>GUI = </a:t>
            </a:r>
            <a:r>
              <a:rPr lang="en-US" b="0" i="0" u="none" strike="noStrike" baseline="0" dirty="0">
                <a:latin typeface="Calibri" panose="020F0502020204030204" pitchFamily="34" charset="0"/>
              </a:rPr>
              <a:t>Graphic User Interface</a:t>
            </a:r>
            <a:endParaRPr lang="en-US" dirty="0">
              <a:latin typeface="Arial" panose="020B0604020202020204" pitchFamily="34" charset="0"/>
              <a:cs typeface="Arial" panose="020B0604020202020204" pitchFamily="34" charset="0"/>
            </a:endParaRPr>
          </a:p>
          <a:p>
            <a:pPr algn="r" rtl="1">
              <a:lnSpc>
                <a:spcPct val="150000"/>
              </a:lnSpc>
            </a:pPr>
            <a:endParaRPr lang="he-IL" sz="1600"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467718" y="2606468"/>
            <a:ext cx="3127616" cy="303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405744"/>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1727</TotalTime>
  <Words>1219</Words>
  <Application>Microsoft Office PowerPoint</Application>
  <PresentationFormat>Widescreen</PresentationFormat>
  <Paragraphs>137</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Sagona ExtraLight</vt:lpstr>
      <vt:lpstr>Speak Pro</vt:lpstr>
      <vt:lpstr>Wingdings</vt:lpstr>
      <vt:lpstr>Office Theme</vt:lpstr>
      <vt:lpstr>QA בודק תוכנה</vt:lpstr>
      <vt:lpstr>מושגי יסוד מעולם המחשבים</vt:lpstr>
      <vt:lpstr>מושגי יסוד מעולם המחשבים</vt:lpstr>
      <vt:lpstr>מושגי יסוד מעולם המחשבים</vt:lpstr>
      <vt:lpstr>מושגי יסוד מעולם המחשבים</vt:lpstr>
      <vt:lpstr>מערכות הפעלה וכלי עזר</vt:lpstr>
      <vt:lpstr>מערכות הפעלה וכלי עזר</vt:lpstr>
      <vt:lpstr>מערכות הפעלה וכלי עזר</vt:lpstr>
      <vt:lpstr>מערכות הפעלה וכלי עזר</vt:lpstr>
      <vt:lpstr>מערכות הפעלה וכלי עזר</vt:lpstr>
      <vt:lpstr>מערכות הפעלה וכלי עזר</vt:lpstr>
      <vt:lpstr>מערכות הפעלה וכלי עזר</vt:lpstr>
      <vt:lpstr>מערכות הפעלה וכלי עזר</vt:lpstr>
      <vt:lpstr>מערכות הפעלה וכלי עזר</vt:lpstr>
      <vt:lpstr>מערכות הפעלה וכלי עזר</vt:lpstr>
      <vt:lpstr>מערכות הפעלה וכלי עזר</vt:lpstr>
      <vt:lpstr>מערכות הפעלה וכלי עזר</vt:lpstr>
      <vt:lpstr>מערכות הפעלה וכלי עזר</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13</cp:revision>
  <dcterms:created xsi:type="dcterms:W3CDTF">2022-03-07T11:44:47Z</dcterms:created>
  <dcterms:modified xsi:type="dcterms:W3CDTF">2022-06-20T14:28:12Z</dcterms:modified>
</cp:coreProperties>
</file>